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Layouts/slideLayout3.xml" ContentType="application/vnd.openxmlformats-officedocument.presentationml.slideLayout+xml"/>
  <Override PartName="/ppt/diagrams/data1.xml" ContentType="application/vnd.openxmlformats-officedocument.drawingml.diagramData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Layouts/slideLayout6.xml" ContentType="application/vnd.openxmlformats-officedocument.presentationml.slide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diagrams/colors2.xml" ContentType="application/vnd.openxmlformats-officedocument.drawingml.diagramColors+xml"/>
  <Override PartName="/ppt/slides/slide6.xml" ContentType="application/vnd.openxmlformats-officedocument.presentationml.slide+xml"/>
  <Override PartName="/ppt/diagrams/drawing3.xml" ContentType="application/vnd.ms-office.drawingml.diagramDrawing+xml"/>
  <Override PartName="/ppt/presProps.xml" ContentType="application/vnd.openxmlformats-officedocument.presentationml.presProps+xml"/>
  <Override PartName="/ppt/slideLayouts/slideLayout10.xml" ContentType="application/vnd.openxmlformats-officedocument.presentationml.slideLayout+xml"/>
  <Override PartName="/ppt/diagrams/data2.xml" ContentType="application/vnd.openxmlformats-officedocument.drawingml.diagramData+xml"/>
  <Override PartName="/ppt/slideLayouts/slideLayout1.xml" ContentType="application/vnd.openxmlformats-officedocument.presentationml.slideLayout+xml"/>
  <Override PartName="/ppt/diagrams/drawing2.xml" ContentType="application/vnd.ms-office.drawingml.diagramDrawing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theme/theme1.xml" ContentType="application/vnd.openxmlformats-officedocument.theme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3.xml" ContentType="application/vnd.openxmlformats-officedocument.drawingml.diagramData+xml"/>
  <Override PartName="/ppt/slideLayouts/slideLayout9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colors3.xml" ContentType="application/vnd.openxmlformats-officedocument.drawingml.diagramColors+xml"/>
  <Override PartName="/ppt/slideLayouts/slideLayout5.xml" ContentType="application/vnd.openxmlformats-officedocument.presentationml.slideLayout+xml"/>
</Types>
</file>

<file path=_rels/.rels><?xml version="1.0" encoding="UTF-8" standalone="yes"?><Relationships xmlns="http://schemas.openxmlformats.org/package/2006/relationships"><Relationship Id="rId2" Type="http://schemas.openxmlformats.org/officeDocument/2006/relationships/extended-properties" Target="docProps/app.xml" /><Relationship Id="rId0" Type="http://schemas.openxmlformats.org/officeDocument/2006/relationships/officeDocument" Target="ppt/presentation.xml" /><Relationship Id="rId1" Type="http://schemas.openxmlformats.org/package/2006/relationships/metadata/core-properties" Target="docProps/core.xml" /></Relationships>
</file>

<file path=ppt/presentation.xml><?xml version="1.0" encoding="utf-8"?>
<p:presentation xmlns:p15="http://schemas.microsoft.com/office/powerpoint/2012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firstSlideNum="1" mc:Ignorable="p15">
  <p:sldMasterIdLst>
    <p:sldMasterId id="2147483648" r:id="rId0"/>
  </p:sldMasterIdLst>
  <p:sldIdLst>
    <p:sldId id="256" r:id="rId1"/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zh-CN"/>
    </a:defPPr>
    <a:lvl1pPr marL="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42" userDrawn="true">
          <p15:clr>
            <a:srgbClr val="A4A3A4"/>
          </p15:clr>
        </p15:guide>
        <p15:guide id="2" pos="3838" userDrawn="true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/>
    <p:ext uri="{D31A062A-798A-4329-ABDD-BBA856620510}"/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p="http://schemas.openxmlformats.org/presentationml/2006/main">
  <p:normalViewPr horzBarState="maximized">
    <p:restoredLeft sz="13778" autoAdjust="false"/>
    <p:restoredTop sz="94660"/>
  </p:normalViewPr>
  <p:slideViewPr>
    <p:cSldViewPr snapToGrid="false" showGuides="true">
      <p:cViewPr varScale="true">
        <p:scale>
          <a:sx n="99" d="100"/>
          <a:sy n="99" d="100"/>
        </p:scale>
        <p:origin x="84" y="582"/>
      </p:cViewPr>
      <p:guideLst>
        <p:guide orient="horz" pos="2142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false">
      <p:cViewPr varScale="true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8" Type="http://schemas.openxmlformats.org/officeDocument/2006/relationships/slide" Target="slides/slide8.xml" /><Relationship Id="rId7" Type="http://schemas.openxmlformats.org/officeDocument/2006/relationships/slide" Target="slides/slide7.xml" /><Relationship Id="rId6" Type="http://schemas.openxmlformats.org/officeDocument/2006/relationships/slide" Target="slides/slide6.xml" /><Relationship Id="rId5" Type="http://schemas.openxmlformats.org/officeDocument/2006/relationships/slide" Target="slides/slide5.xml" /><Relationship Id="rId2" Type="http://schemas.openxmlformats.org/officeDocument/2006/relationships/slide" Target="slides/slide2.xml" /><Relationship Id="rId15" Type="http://schemas.openxmlformats.org/officeDocument/2006/relationships/viewProps" Target="viewProps.xml" /><Relationship Id="rId3" Type="http://schemas.openxmlformats.org/officeDocument/2006/relationships/slide" Target="slides/slide3.xml" /><Relationship Id="rId14" Type="http://schemas.openxmlformats.org/officeDocument/2006/relationships/tableStyles" Target="tableStyles.xml" /><Relationship Id="rId1" Type="http://schemas.openxmlformats.org/officeDocument/2006/relationships/slide" Target="slides/slide1.xml" /><Relationship Id="rId9" Type="http://schemas.openxmlformats.org/officeDocument/2006/relationships/slide" Target="slides/slide9.xml" /><Relationship Id="rId4" Type="http://schemas.openxmlformats.org/officeDocument/2006/relationships/slide" Target="slides/slide4.xml" /><Relationship Id="rId10" Type="http://schemas.openxmlformats.org/officeDocument/2006/relationships/slide" Target="slides/slide10.xml" /><Relationship Id="rId0" Type="http://schemas.openxmlformats.org/officeDocument/2006/relationships/slideMaster" Target="slideMasters/slideMaster1.xml" /><Relationship Id="rId11" Type="http://schemas.openxmlformats.org/officeDocument/2006/relationships/slide" Target="slides/slide11.xml" /><Relationship Id="rId12" Type="http://schemas.openxmlformats.org/officeDocument/2006/relationships/slide" Target="slides/slide12.xml" /><Relationship Id="rId13" Type="http://schemas.openxmlformats.org/officeDocument/2006/relationships/presProps" Target="presProp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sp="http://schemas.microsoft.com/office/drawing/2008/diagram" xmlns:a="http://schemas.openxmlformats.org/drawingml/2006/main" xmlns:dgm="http://schemas.openxmlformats.org/drawingml/2006/diagram">
  <dgm:ptLst>
    <dgm:pt modelId="{8EB1D179-D23D-41D4-AEEF-E4B9FEB06903}" type="doc">
      <dgm:prSet loTypeId="process" loCatId="process" qsTypeId="urn:microsoft.com/office/officeart/2005/8/quickstyle/simple1" qsCatId="simple" csTypeId="urn:microsoft.com/office/officeart/2005/8/colors/accent1_2" csCatId="accent1" phldr="true"/>
      <dgm:spPr/>
    </dgm:pt>
    <dgm:pt modelId="{3F25DA44-7F3E-4C17-A40B-7F663FDBEA65}">
      <dgm:prSet phldrT="[文本]" phldr="false" custT="false"/>
      <dgm:spPr/>
      <dgm:t>
        <a:bodyPr vert="horz" wrap="square"/>
        <a:p>
          <a:pPr>
            <a:lnSpc>
              <a:spcPct val="100000"/>
            </a:lnSpc>
            <a:spcBef>
              <a:spcPct val="1"/>
            </a:spcBef>
            <a:spcAft>
              <a:spcPct val="35000"/>
            </a:spcAft>
          </a:pPr>
          <a:r>
            <a:rPr lang="zh-CN" altLang="en-US" b="true">
              <a:solidFill>
                <a:schemeClr val="tx1"/>
              </a:solidFill>
            </a:rPr>
            <a:t>方案</a:t>
          </a:r>
          <a:r>
            <a:rPr lang="zh-CN" altLang="en-US" b="true">
              <a:solidFill>
                <a:schemeClr val="tx1"/>
              </a:solidFill>
            </a:rPr>
            <a:t>撰写</a:t>
          </a:r>
          <a:r>
            <a:rPr lang="zh-CN" altLang="en-US" b="true">
              <a:solidFill>
                <a:schemeClr val="tx1"/>
              </a:solidFill>
            </a:rPr>
            <a:t/>
          </a:r>
          <a:endParaRPr lang="zh-CN" altLang="en-US" b="true">
            <a:solidFill>
              <a:schemeClr val="tx1"/>
            </a:solidFill>
          </a:endParaRPr>
        </a:p>
        <a:p>
          <a:pPr>
            <a:lnSpc>
              <a:spcPct val="100000"/>
            </a:lnSpc>
            <a:spcBef>
              <a:spcPct val="1"/>
            </a:spcBef>
            <a:spcAft>
              <a:spcPct val="35000"/>
            </a:spcAft>
          </a:pPr>
          <a:r>
            <a:rPr lang="zh-CN" altLang="en-US"/>
            <a:t>确定</a:t>
          </a:r>
          <a:r>
            <a:rPr lang="zh-CN" altLang="en-US"/>
            <a:t>研究</a:t>
          </a:r>
          <a:r>
            <a:rPr lang="zh-CN" altLang="en-US"/>
            <a:t>目标</a:t>
          </a:r>
          <a:r>
            <a:rPr lang="zh-CN" altLang="en-US"/>
            <a:t/>
          </a:r>
          <a:endParaRPr lang="zh-CN" altLang="en-US"/>
        </a:p>
        <a:p>
          <a:pPr>
            <a:lnSpc>
              <a:spcPct val="100000"/>
            </a:lnSpc>
            <a:spcBef>
              <a:spcPct val="1"/>
            </a:spcBef>
            <a:spcAft>
              <a:spcPct val="35000"/>
            </a:spcAft>
          </a:pPr>
          <a:r>
            <a:rPr lang="zh-CN" altLang="en-US"/>
            <a:t>目标</a:t>
          </a:r>
          <a:r>
            <a:rPr lang="zh-CN" altLang="en-US"/>
            <a:t>人群</a:t>
          </a:r>
          <a:r>
            <a:rPr lang="zh-CN" altLang="en-US"/>
            <a:t/>
          </a:r>
          <a:endParaRPr lang="zh-CN" altLang="en-US"/>
        </a:p>
        <a:p>
          <a:pPr>
            <a:lnSpc>
              <a:spcPct val="100000"/>
            </a:lnSpc>
            <a:spcBef>
              <a:spcPct val="1"/>
            </a:spcBef>
            <a:spcAft>
              <a:spcPct val="35000"/>
            </a:spcAft>
          </a:pPr>
          <a:r>
            <a:rPr lang="zh-CN" altLang="en-US"/>
            <a:t>试验</a:t>
          </a:r>
          <a:r>
            <a:rPr lang="zh-CN" altLang="en-US"/>
            <a:t>设计</a:t>
          </a:r>
          <a:r>
            <a:rPr lang="zh-CN" altLang="en-US"/>
            <a:t/>
          </a:r>
          <a:endParaRPr lang="zh-CN" altLang="en-US"/>
        </a:p>
        <a:p>
          <a:pPr>
            <a:lnSpc>
              <a:spcPct val="100000"/>
            </a:lnSpc>
            <a:spcBef>
              <a:spcPct val="1"/>
            </a:spcBef>
            <a:spcAft>
              <a:spcPct val="35000"/>
            </a:spcAft>
          </a:pPr>
          <a:r>
            <a:rPr lang="zh-CN" altLang="en-US"/>
            <a:t>治疗组</a:t>
          </a:r>
          <a:r>
            <a:rPr lang="en-US" altLang="zh-CN"/>
            <a:t>/</a:t>
          </a:r>
          <a:r>
            <a:rPr lang="zh-CN" altLang="en-US"/>
            <a:t>对照组</a:t>
          </a:r>
          <a:r>
            <a:rPr lang="zh-CN" altLang="en-US"/>
            <a:t/>
          </a:r>
          <a:endParaRPr lang="zh-CN" altLang="en-US"/>
        </a:p>
        <a:p>
          <a:pPr>
            <a:lnSpc>
              <a:spcPct val="100000"/>
            </a:lnSpc>
            <a:spcBef>
              <a:spcPct val="1"/>
            </a:spcBef>
            <a:spcAft>
              <a:spcPct val="35000"/>
            </a:spcAft>
          </a:pPr>
          <a:r>
            <a:rPr lang="zh-CN" altLang="en-US"/>
            <a:t>疗效</a:t>
          </a:r>
          <a:r>
            <a:rPr lang="zh-CN" altLang="en-US"/>
            <a:t>指标</a:t>
          </a:r>
          <a:r>
            <a:rPr lang="en-US" altLang="zh-CN"/>
            <a:t>/</a:t>
          </a:r>
          <a:r>
            <a:rPr lang="zh-CN" altLang="en-US"/>
            <a:t>终点</a:t>
          </a:r>
          <a:r>
            <a:rPr lang="zh-CN" altLang="en-US"/>
            <a:t>指标</a:t>
          </a:r>
          <a:r>
            <a:rPr lang="zh-CN" altLang="en-US"/>
            <a:t/>
          </a:r>
          <a:endParaRPr lang="zh-CN" altLang="en-US"/>
        </a:p>
      </dgm:t>
    </dgm:pt>
    <dgm:pt modelId="{EE9066D1-3403-4469-8E8C-0D40A82430F2}" type="parTrans" cxnId="{87930F7A-0CE2-4C48-A1C9-86B2C17FEA29}">
      <dgm:prSet/>
      <dgm:spPr/>
    </dgm:pt>
    <dgm:pt modelId="{8EC5AF5E-9C9F-410A-A755-A3EA5186F948}" type="sibTrans" cxnId="{87930F7A-0CE2-4C48-A1C9-86B2C17FEA29}">
      <dgm:prSet/>
      <dgm:spPr/>
      <dgm:t>
        <a:bodyPr/>
        <a:p>
          <a:endParaRPr lang="zh-CN" altLang="en-US"/>
        </a:p>
      </dgm:t>
    </dgm:pt>
    <dgm:pt modelId="{2E2F4D3A-969C-4DB2-9FA9-5C4A40369351}">
      <dgm:prSet phldrT="[文本]" phldr="false" custT="false"/>
      <dgm:spPr/>
      <dgm:t>
        <a:bodyPr vert="horz" wrap="square"/>
        <a:p>
          <a:pPr>
            <a:lnSpc>
              <a:spcPct val="100000"/>
            </a:lnSpc>
            <a:spcBef>
              <a:spcPct val="1"/>
            </a:spcBef>
            <a:spcAft>
              <a:spcPct val="35000"/>
            </a:spcAft>
          </a:pPr>
          <a:r>
            <a:rPr lang="zh-CN" altLang="en-US" b="true">
              <a:solidFill>
                <a:schemeClr val="tx1"/>
              </a:solidFill>
            </a:rPr>
            <a:t>执行</a:t>
          </a:r>
          <a:endParaRPr lang="zh-CN" altLang="en-US" b="true">
            <a:solidFill>
              <a:schemeClr val="tx1"/>
            </a:solidFill>
          </a:endParaRPr>
        </a:p>
        <a:p>
          <a:pPr>
            <a:lnSpc>
              <a:spcPct val="100000"/>
            </a:lnSpc>
            <a:spcBef>
              <a:spcPct val="1"/>
            </a:spcBef>
            <a:spcAft>
              <a:spcPct val="35000"/>
            </a:spcAft>
          </a:pPr>
          <a:r>
            <a:rPr lang="zh-CN" altLang="en-US">
              <a:solidFill>
                <a:schemeClr val="bg1"/>
              </a:solidFill>
            </a:rPr>
            <a:t>文献</a:t>
          </a:r>
          <a:r>
            <a:rPr lang="zh-CN" altLang="en-US">
              <a:solidFill>
                <a:schemeClr val="bg1"/>
              </a:solidFill>
            </a:rPr>
            <a:t>检索</a:t>
          </a:r>
          <a:endParaRPr lang="zh-CN" altLang="en-US">
            <a:solidFill>
              <a:schemeClr val="bg1"/>
            </a:solidFill>
          </a:endParaRPr>
        </a:p>
        <a:p>
          <a:pPr>
            <a:lnSpc>
              <a:spcPct val="100000"/>
            </a:lnSpc>
            <a:spcBef>
              <a:spcPct val="1"/>
            </a:spcBef>
            <a:spcAft>
              <a:spcPct val="35000"/>
            </a:spcAft>
          </a:pPr>
          <a:r>
            <a:rPr lang="zh-CN" altLang="en-US">
              <a:solidFill>
                <a:schemeClr val="bg1"/>
              </a:solidFill>
            </a:rPr>
            <a:t>第一遍</a:t>
          </a:r>
          <a:r>
            <a:rPr lang="zh-CN" altLang="en-US">
              <a:solidFill>
                <a:schemeClr val="bg1"/>
              </a:solidFill>
            </a:rPr>
            <a:t>初筛</a:t>
          </a:r>
          <a:endParaRPr lang="zh-CN" altLang="en-US">
            <a:solidFill>
              <a:schemeClr val="bg1"/>
            </a:solidFill>
          </a:endParaRPr>
        </a:p>
        <a:p>
          <a:pPr>
            <a:lnSpc>
              <a:spcPct val="100000"/>
            </a:lnSpc>
            <a:spcBef>
              <a:spcPct val="1"/>
            </a:spcBef>
            <a:spcAft>
              <a:spcPct val="35000"/>
            </a:spcAft>
          </a:pPr>
          <a:r>
            <a:rPr lang="zh-CN" altLang="en-US">
              <a:solidFill>
                <a:schemeClr val="bg1"/>
              </a:solidFill>
            </a:rPr>
            <a:t>第二遍</a:t>
          </a:r>
          <a:r>
            <a:rPr lang="zh-CN" altLang="en-US">
              <a:solidFill>
                <a:schemeClr val="bg1"/>
              </a:solidFill>
            </a:rPr>
            <a:t>精读</a:t>
          </a:r>
          <a:endParaRPr lang="zh-CN" altLang="en-US">
            <a:solidFill>
              <a:schemeClr val="bg1"/>
            </a:solidFill>
          </a:endParaRPr>
        </a:p>
        <a:p>
          <a:pPr>
            <a:lnSpc>
              <a:spcPct val="100000"/>
            </a:lnSpc>
            <a:spcBef>
              <a:spcPct val="1"/>
            </a:spcBef>
            <a:spcAft>
              <a:spcPct val="35000"/>
            </a:spcAft>
          </a:pPr>
          <a:r>
            <a:rPr lang="zh-CN" altLang="en-US">
              <a:solidFill>
                <a:schemeClr val="bg1"/>
              </a:solidFill>
            </a:rPr>
            <a:t>数据</a:t>
          </a:r>
          <a:r>
            <a:rPr lang="zh-CN" altLang="en-US">
              <a:solidFill>
                <a:schemeClr val="bg1"/>
              </a:solidFill>
            </a:rPr>
            <a:t>抓取</a:t>
          </a:r>
          <a:r>
            <a:rPr lang="zh-CN" altLang="en-US">
              <a:solidFill>
                <a:schemeClr val="bg1"/>
              </a:solidFill>
            </a:rPr>
            <a:t/>
          </a:r>
          <a:endParaRPr lang="zh-CN" altLang="en-US">
            <a:solidFill>
              <a:schemeClr val="bg1"/>
            </a:solidFill>
          </a:endParaRPr>
        </a:p>
      </dgm:t>
    </dgm:pt>
    <dgm:pt modelId="{1E934BFE-4D40-486C-8784-F698A10C4CF5}" type="parTrans" cxnId="{1FC17E98-14D6-4CF7-85AC-63EDEC165D07}">
      <dgm:prSet/>
      <dgm:spPr/>
    </dgm:pt>
    <dgm:pt modelId="{EC1AFF77-9232-4EEB-95CB-85CEAB3B1FC0}" type="sibTrans" cxnId="{1FC17E98-14D6-4CF7-85AC-63EDEC165D07}">
      <dgm:prSet/>
      <dgm:spPr/>
      <dgm:t>
        <a:bodyPr/>
        <a:p>
          <a:endParaRPr lang="zh-CN" altLang="en-US"/>
        </a:p>
      </dgm:t>
    </dgm:pt>
    <dgm:pt modelId="{37B86CFA-59B5-46FA-8A6B-9FB187CE14DF}">
      <dgm:prSet phldrT="[文本]" phldr="false" custT="false"/>
      <dgm:spPr/>
      <dgm:t>
        <a:bodyPr vert="horz" wrap="square"/>
        <a:p>
          <a:pPr>
            <a:lnSpc>
              <a:spcPct val="100000"/>
            </a:lnSpc>
            <a:spcBef>
              <a:spcPct val="1"/>
            </a:spcBef>
            <a:spcAft>
              <a:spcPct val="35000"/>
            </a:spcAft>
          </a:pPr>
          <a:r>
            <a:rPr lang="zh-CN" altLang="en-US" b="true">
              <a:solidFill>
                <a:schemeClr val="tx1"/>
              </a:solidFill>
            </a:rPr>
            <a:t>文献</a:t>
          </a:r>
          <a:r>
            <a:rPr lang="zh-CN" altLang="en-US" b="true">
              <a:solidFill>
                <a:schemeClr val="tx1"/>
              </a:solidFill>
            </a:rPr>
            <a:t>质量</a:t>
          </a:r>
          <a:r>
            <a:rPr lang="zh-CN" altLang="en-US" b="true">
              <a:solidFill>
                <a:schemeClr val="tx1"/>
              </a:solidFill>
            </a:rPr>
            <a:t>评估</a:t>
          </a:r>
          <a:endParaRPr lang="zh-CN" altLang="en-US" b="true">
            <a:solidFill>
              <a:schemeClr val="tx1"/>
            </a:solidFill>
          </a:endParaRPr>
        </a:p>
        <a:p>
          <a:pPr>
            <a:lnSpc>
              <a:spcPct val="100000"/>
            </a:lnSpc>
            <a:spcBef>
              <a:spcPct val="1"/>
            </a:spcBef>
            <a:spcAft>
              <a:spcPct val="35000"/>
            </a:spcAft>
          </a:pPr>
          <a:r>
            <a:rPr lang="zh-CN" altLang="en-US">
              <a:solidFill>
                <a:schemeClr val="bg1"/>
              </a:solidFill>
            </a:rPr>
            <a:t>按照</a:t>
          </a:r>
          <a:r>
            <a:rPr lang="en-US" altLang="zh-CN">
              <a:solidFill>
                <a:schemeClr val="bg1"/>
              </a:solidFill>
            </a:rPr>
            <a:t>R</a:t>
          </a:r>
          <a:r>
            <a:rPr lang="en-US" altLang="zh-CN">
              <a:solidFill>
                <a:schemeClr val="bg1"/>
              </a:solidFill>
            </a:rPr>
            <a:t>oB2</a:t>
          </a:r>
          <a:r>
            <a:rPr lang="zh-CN" altLang="en-US">
              <a:solidFill>
                <a:schemeClr val="bg1"/>
              </a:solidFill>
            </a:rPr>
            <a:t>标准，</a:t>
          </a:r>
          <a:r>
            <a:rPr lang="zh-CN" altLang="en-US">
              <a:solidFill>
                <a:schemeClr val="bg1"/>
              </a:solidFill>
            </a:rPr>
            <a:t>进行</a:t>
          </a:r>
          <a:r>
            <a:rPr lang="zh-CN" altLang="en-US">
              <a:solidFill>
                <a:schemeClr val="bg1"/>
              </a:solidFill>
            </a:rPr>
            <a:t>文献</a:t>
          </a:r>
          <a:r>
            <a:rPr lang="zh-CN" altLang="en-US">
              <a:solidFill>
                <a:schemeClr val="bg1"/>
              </a:solidFill>
            </a:rPr>
            <a:t>质量</a:t>
          </a:r>
          <a:r>
            <a:rPr lang="zh-CN" altLang="en-US">
              <a:solidFill>
                <a:schemeClr val="bg1"/>
              </a:solidFill>
            </a:rPr>
            <a:t>评估（</a:t>
          </a:r>
          <a:r>
            <a:rPr lang="en-US" altLang="zh-CN">
              <a:solidFill>
                <a:schemeClr val="bg1"/>
              </a:solidFill>
            </a:rPr>
            <a:t>low</a:t>
          </a:r>
          <a:r>
            <a:rPr lang="zh-CN" altLang="en-US">
              <a:solidFill>
                <a:schemeClr val="bg1"/>
              </a:solidFill>
            </a:rPr>
            <a:t>，</a:t>
          </a:r>
          <a:r>
            <a:rPr lang="en-US" altLang="zh-CN">
              <a:solidFill>
                <a:schemeClr val="bg1"/>
              </a:solidFill>
            </a:rPr>
            <a:t>high,some concern</a:t>
          </a:r>
          <a:r>
            <a:rPr lang="zh-CN" altLang="en-US">
              <a:solidFill>
                <a:schemeClr val="bg1"/>
              </a:solidFill>
            </a:rPr>
            <a:t>）</a:t>
          </a:r>
          <a:r>
            <a:rPr lang="zh-CN" altLang="en-US">
              <a:solidFill>
                <a:schemeClr val="bg1"/>
              </a:solidFill>
            </a:rPr>
            <a:t/>
          </a:r>
          <a:endParaRPr lang="zh-CN" altLang="en-US">
            <a:solidFill>
              <a:schemeClr val="bg1"/>
            </a:solidFill>
          </a:endParaRPr>
        </a:p>
      </dgm:t>
    </dgm:pt>
    <dgm:pt modelId="{9DABF4F3-A9E6-40B1-A863-AC9409CC14BB}" type="parTrans" cxnId="{228F7327-9BDC-4182-9918-1583267334DA}">
      <dgm:prSet/>
      <dgm:spPr/>
    </dgm:pt>
    <dgm:pt modelId="{18EFF3C3-47F9-402B-A3F3-E9310EA281B4}" type="sibTrans" cxnId="{228F7327-9BDC-4182-9918-1583267334DA}">
      <dgm:prSet/>
      <dgm:spPr/>
    </dgm:pt>
    <dgm:pt modelId="{6CAE1108-502C-403F-ACA5-2B0461C52D85}">
      <dgm:prSet phldr="false" custT="false"/>
      <dgm:spPr/>
      <dgm:t>
        <a:bodyPr vert="horz" wrap="square"/>
        <a:p>
          <a:pPr>
            <a:lnSpc>
              <a:spcPct val="100000"/>
            </a:lnSpc>
            <a:spcBef>
              <a:spcPct val="1"/>
            </a:spcBef>
            <a:spcAft>
              <a:spcPct val="35000"/>
            </a:spcAft>
          </a:pPr>
          <a:r>
            <a:rPr lang="zh-CN" altLang="en-US" b="true">
              <a:solidFill>
                <a:schemeClr val="tx1"/>
              </a:solidFill>
            </a:rPr>
            <a:t>交叉</a:t>
          </a:r>
          <a:r>
            <a:rPr lang="zh-CN" altLang="en-US" b="true">
              <a:solidFill>
                <a:schemeClr val="tx1"/>
              </a:solidFill>
            </a:rPr>
            <a:t>验证</a:t>
          </a:r>
          <a:endParaRPr lang="zh-CN" altLang="en-US" b="true">
            <a:solidFill>
              <a:schemeClr val="tx1"/>
            </a:solidFill>
          </a:endParaRPr>
        </a:p>
        <a:p>
          <a:pPr>
            <a:lnSpc>
              <a:spcPct val="100000"/>
            </a:lnSpc>
            <a:spcBef>
              <a:spcPct val="1"/>
            </a:spcBef>
            <a:spcAft>
              <a:spcPct val="35000"/>
            </a:spcAft>
          </a:pPr>
          <a:r>
            <a:rPr lang="zh-CN" altLang="en-US">
              <a:solidFill>
                <a:schemeClr val="bg1"/>
              </a:solidFill>
            </a:rPr>
            <a:t>如果</a:t>
          </a:r>
          <a:r>
            <a:rPr lang="zh-CN" altLang="en-US">
              <a:solidFill>
                <a:schemeClr val="bg1"/>
              </a:solidFill>
            </a:rPr>
            <a:t>遇到</a:t>
          </a:r>
          <a:r>
            <a:rPr lang="zh-CN" altLang="en-US">
              <a:solidFill>
                <a:schemeClr val="bg1"/>
              </a:solidFill>
            </a:rPr>
            <a:t>评价</a:t>
          </a:r>
          <a:r>
            <a:rPr lang="zh-CN" altLang="en-US">
              <a:solidFill>
                <a:schemeClr val="bg1"/>
              </a:solidFill>
            </a:rPr>
            <a:t>分歧，</a:t>
          </a:r>
          <a:r>
            <a:rPr lang="zh-CN" altLang="en-US">
              <a:solidFill>
                <a:schemeClr val="bg1"/>
              </a:solidFill>
            </a:rPr>
            <a:t>需要</a:t>
          </a:r>
          <a:r>
            <a:rPr lang="zh-CN" altLang="en-US">
              <a:solidFill>
                <a:schemeClr val="bg1"/>
              </a:solidFill>
            </a:rPr>
            <a:t>第三人</a:t>
          </a:r>
          <a:r>
            <a:rPr lang="zh-CN" altLang="en-US">
              <a:solidFill>
                <a:schemeClr val="bg1"/>
              </a:solidFill>
            </a:rPr>
            <a:t>进行</a:t>
          </a:r>
          <a:r>
            <a:rPr lang="zh-CN" altLang="en-US">
              <a:solidFill>
                <a:schemeClr val="bg1"/>
              </a:solidFill>
            </a:rPr>
            <a:t>评估，</a:t>
          </a:r>
          <a:r>
            <a:rPr lang="zh-CN" altLang="en-US">
              <a:solidFill>
                <a:schemeClr val="bg1"/>
              </a:solidFill>
            </a:rPr>
            <a:t>确保</a:t>
          </a:r>
          <a:r>
            <a:rPr lang="zh-CN" altLang="en-US">
              <a:solidFill>
                <a:schemeClr val="bg1"/>
              </a:solidFill>
            </a:rPr>
            <a:t>数据</a:t>
          </a:r>
          <a:r>
            <a:rPr lang="zh-CN" altLang="en-US">
              <a:solidFill>
                <a:schemeClr val="bg1"/>
              </a:solidFill>
            </a:rPr>
            <a:t>准确性</a:t>
          </a:r>
          <a:r>
            <a:rPr lang="zh-CN" altLang="en-US">
              <a:solidFill>
                <a:schemeClr val="bg1"/>
              </a:solidFill>
            </a:rPr>
            <a:t/>
          </a:r>
          <a:endParaRPr lang="zh-CN" altLang="en-US">
            <a:solidFill>
              <a:schemeClr val="bg1"/>
            </a:solidFill>
          </a:endParaRPr>
        </a:p>
      </dgm:t>
    </dgm:pt>
    <dgm:pt modelId="{EF875F3F-4967-4C18-A022-1AEAB6082DF3}" type="parTrans" cxnId="{B1AF0276-2EFD-4546-9B1A-C4B8C13753FE}">
      <dgm:prSet/>
      <dgm:spPr/>
    </dgm:pt>
    <dgm:pt modelId="{41B464EB-84ED-40A8-B1E0-FCBD58321403}" type="sibTrans" cxnId="{B1AF0276-2EFD-4546-9B1A-C4B8C13753FE}">
      <dgm:prSet/>
      <dgm:spPr/>
    </dgm:pt>
    <dgm:pt modelId="{BF708676-7EFC-4C81-9D3A-3E677EAC1C7B}" type="pres">
      <dgm:prSet presAssocID="{8EB1D179-D23D-41D4-AEEF-E4B9FEB06903}" presName="Name0" presStyleCnt="0">
        <dgm:presLayoutVars>
          <dgm:dir/>
          <dgm:resizeHandles val="exact"/>
        </dgm:presLayoutVars>
      </dgm:prSet>
      <dgm:spPr/>
    </dgm:pt>
    <dgm:pt modelId="{111DEAC9-5D4C-4A6A-A44E-082A26F60596}" type="pres">
      <dgm:prSet presAssocID="{3F25DA44-7F3E-4C17-A40B-7F663FDBEA65}" presName="node" presStyleLbl="node1" presStyleIdx="0" presStyleCnt="4">
        <dgm:presLayoutVars>
          <dgm:bulletEnabled val="true"/>
        </dgm:presLayoutVars>
      </dgm:prSet>
      <dgm:spPr/>
    </dgm:pt>
    <dgm:pt modelId="{8A5CF0CE-3323-464D-9C63-05C1BDB053F5}" type="pres">
      <dgm:prSet presAssocID="{8EC5AF5E-9C9F-410A-A755-A3EA5186F948}" presName="sibTrans" presStyleLbl="sibTrans2D1" presStyleIdx="0" presStyleCnt="3"/>
      <dgm:spPr/>
    </dgm:pt>
    <dgm:pt modelId="{5FA465F6-7607-499F-BFB2-52F4E071FB67}" type="pres">
      <dgm:prSet presAssocID="{8EC5AF5E-9C9F-410A-A755-A3EA5186F948}" presName="connectorText" presStyleCnt="0"/>
      <dgm:spPr/>
    </dgm:pt>
    <dgm:pt modelId="{552FB8E7-A5FB-4CC3-94C3-CE0BDF19F9F1}" type="pres">
      <dgm:prSet presAssocID="{2E2F4D3A-969C-4DB2-9FA9-5C4A40369351}" presName="node" presStyleLbl="node1" presStyleIdx="1" presStyleCnt="4">
        <dgm:presLayoutVars>
          <dgm:bulletEnabled val="true"/>
        </dgm:presLayoutVars>
      </dgm:prSet>
      <dgm:spPr/>
    </dgm:pt>
    <dgm:pt modelId="{353C3794-50AA-4D44-83C9-CE28317C3317}" type="pres">
      <dgm:prSet presAssocID="{EC1AFF77-9232-4EEB-95CB-85CEAB3B1FC0}" presName="sibTrans" presStyleLbl="sibTrans2D1" presStyleIdx="1" presStyleCnt="3"/>
      <dgm:spPr/>
    </dgm:pt>
    <dgm:pt modelId="{5AFF040D-0639-4120-9E39-DA822CF9F321}" type="pres">
      <dgm:prSet presAssocID="{EC1AFF77-9232-4EEB-95CB-85CEAB3B1FC0}" presName="connectorText" presStyleCnt="0"/>
      <dgm:spPr/>
    </dgm:pt>
    <dgm:pt modelId="{A1E15D63-E1FF-4A28-A04F-A2B65927BC31}" type="pres">
      <dgm:prSet presAssocID="{37B86CFA-59B5-46FA-8A6B-9FB187CE14DF}" presName="node" presStyleLbl="node1" presStyleIdx="2" presStyleCnt="4">
        <dgm:presLayoutVars>
          <dgm:bulletEnabled val="true"/>
        </dgm:presLayoutVars>
      </dgm:prSet>
      <dgm:spPr/>
    </dgm:pt>
    <dgm:pt modelId="{47016A70-489B-4C33-A452-12BD9E5DFD3E}" type="pres">
      <dgm:prSet presAssocID="{18EFF3C3-47F9-402B-A3F3-E9310EA281B4}" presName="sibTrans" presStyleLbl="sibTrans2D1" presStyleIdx="2" presStyleCnt="3"/>
      <dgm:spPr/>
    </dgm:pt>
    <dgm:pt modelId="{74337146-1A95-4EF2-91EE-9D51E9CD5CE2}" type="pres">
      <dgm:prSet presAssocID="{18EFF3C3-47F9-402B-A3F3-E9310EA281B4}" presName="connectorText" presStyleCnt="0"/>
      <dgm:spPr/>
    </dgm:pt>
    <dgm:pt modelId="{CC416ED4-4BDD-46B0-AA89-9A787FFC6EEC}" type="pres">
      <dgm:prSet presAssocID="{6CAE1108-502C-403F-ACA5-2B0461C52D85}" presName="node" presStyleLbl="node1" presStyleIdx="3" presStyleCnt="4">
        <dgm:presLayoutVars>
          <dgm:bulletEnabled val="true"/>
        </dgm:presLayoutVars>
      </dgm:prSet>
      <dgm:spPr/>
    </dgm:pt>
  </dgm:ptLst>
  <dgm:cxnLst>
    <dgm:cxn modelId="{87930F7A-0CE2-4C48-A1C9-86B2C17FEA29}" srcId="{8EB1D179-D23D-41D4-AEEF-E4B9FEB06903}" destId="{3F25DA44-7F3E-4C17-A40B-7F663FDBEA65}" srcOrd="0" destOrd="0" parTransId="{EE9066D1-3403-4469-8E8C-0D40A82430F2}" sibTransId="{8EC5AF5E-9C9F-410A-A755-A3EA5186F948}"/>
    <dgm:cxn modelId="{1FC17E98-14D6-4CF7-85AC-63EDEC165D07}" srcId="{8EB1D179-D23D-41D4-AEEF-E4B9FEB06903}" destId="{2E2F4D3A-969C-4DB2-9FA9-5C4A40369351}" srcOrd="1" destOrd="0" parTransId="{1E934BFE-4D40-486C-8784-F698A10C4CF5}" sibTransId="{EC1AFF77-9232-4EEB-95CB-85CEAB3B1FC0}"/>
    <dgm:cxn modelId="{228F7327-9BDC-4182-9918-1583267334DA}" srcId="{8EB1D179-D23D-41D4-AEEF-E4B9FEB06903}" destId="{37B86CFA-59B5-46FA-8A6B-9FB187CE14DF}" srcOrd="2" destOrd="0" parTransId="{9DABF4F3-A9E6-40B1-A863-AC9409CC14BB}" sibTransId="{18EFF3C3-47F9-402B-A3F3-E9310EA281B4}"/>
    <dgm:cxn modelId="{B1AF0276-2EFD-4546-9B1A-C4B8C13753FE}" srcId="{8EB1D179-D23D-41D4-AEEF-E4B9FEB06903}" destId="{6CAE1108-502C-403F-ACA5-2B0461C52D85}" srcOrd="3" destOrd="0" parTransId="{EF875F3F-4967-4C18-A022-1AEAB6082DF3}" sibTransId="{41B464EB-84ED-40A8-B1E0-FCBD58321403}"/>
    <dgm:cxn modelId="{73EE1C84-BB50-42DD-B210-B6BE480A6038}" type="presOf" srcId="{8EB1D179-D23D-41D4-AEEF-E4B9FEB06903}" destId="{BF708676-7EFC-4C81-9D3A-3E677EAC1C7B}" srcOrd="0" destOrd="0" presId="urn:microsoft.com/office/officeart/2005/8/layout/process1"/>
    <dgm:cxn modelId="{5748A33D-D9A0-4DCE-89C9-0CB9BD47011D}" type="presParOf" srcId="{BF708676-7EFC-4C81-9D3A-3E677EAC1C7B}" destId="{111DEAC9-5D4C-4A6A-A44E-082A26F60596}" srcOrd="0" destOrd="0" presId="urn:microsoft.com/office/officeart/2005/8/layout/process1"/>
    <dgm:cxn modelId="{35A3CD47-6300-4E09-ACFD-3B2153F25BFE}" type="presOf" srcId="{3F25DA44-7F3E-4C17-A40B-7F663FDBEA65}" destId="{111DEAC9-5D4C-4A6A-A44E-082A26F60596}" srcOrd="0" destOrd="0" presId="urn:microsoft.com/office/officeart/2005/8/layout/process1"/>
    <dgm:cxn modelId="{F2AFFA52-5658-4A2E-8780-045A6CD65FAD}" type="presParOf" srcId="{BF708676-7EFC-4C81-9D3A-3E677EAC1C7B}" destId="{8A5CF0CE-3323-464D-9C63-05C1BDB053F5}" srcOrd="1" destOrd="0" presId="urn:microsoft.com/office/officeart/2005/8/layout/process1"/>
    <dgm:cxn modelId="{AE02E2A0-90EF-4A76-BB31-3CA323B50B2A}" type="presOf" srcId="{8EC5AF5E-9C9F-410A-A755-A3EA5186F948}" destId="{8A5CF0CE-3323-464D-9C63-05C1BDB053F5}" srcOrd="0" destOrd="0" presId="urn:microsoft.com/office/officeart/2005/8/layout/process1"/>
    <dgm:cxn modelId="{1B49BA30-C9BF-4072-B9B1-0AFBC388163F}" type="presParOf" srcId="{8A5CF0CE-3323-464D-9C63-05C1BDB053F5}" destId="{5FA465F6-7607-499F-BFB2-52F4E071FB67}" srcOrd="0" destOrd="1" presId="urn:microsoft.com/office/officeart/2005/8/layout/process1"/>
    <dgm:cxn modelId="{1C03BC24-9A69-41FC-A377-70F0F5CF559A}" type="presOf" srcId="{8EC5AF5E-9C9F-410A-A755-A3EA5186F948}" destId="{5FA465F6-7607-499F-BFB2-52F4E071FB67}" srcOrd="1" destOrd="0" presId="urn:microsoft.com/office/officeart/2005/8/layout/process1"/>
    <dgm:cxn modelId="{1E9A73D2-6AF3-4064-8B21-8B4BC6BF8CA9}" type="presParOf" srcId="{BF708676-7EFC-4C81-9D3A-3E677EAC1C7B}" destId="{552FB8E7-A5FB-4CC3-94C3-CE0BDF19F9F1}" srcOrd="2" destOrd="0" presId="urn:microsoft.com/office/officeart/2005/8/layout/process1"/>
    <dgm:cxn modelId="{A5F16CF5-CAA9-4AA2-AE7F-18BD14514F36}" type="presOf" srcId="{2E2F4D3A-969C-4DB2-9FA9-5C4A40369351}" destId="{552FB8E7-A5FB-4CC3-94C3-CE0BDF19F9F1}" srcOrd="0" destOrd="0" presId="urn:microsoft.com/office/officeart/2005/8/layout/process1"/>
    <dgm:cxn modelId="{2E3997CD-BDEF-41E5-B785-E7DB2245ACCF}" type="presParOf" srcId="{BF708676-7EFC-4C81-9D3A-3E677EAC1C7B}" destId="{353C3794-50AA-4D44-83C9-CE28317C3317}" srcOrd="3" destOrd="0" presId="urn:microsoft.com/office/officeart/2005/8/layout/process1"/>
    <dgm:cxn modelId="{589417B7-DABA-4D18-B599-DE5067DB6BD0}" type="presOf" srcId="{EC1AFF77-9232-4EEB-95CB-85CEAB3B1FC0}" destId="{353C3794-50AA-4D44-83C9-CE28317C3317}" srcOrd="0" destOrd="0" presId="urn:microsoft.com/office/officeart/2005/8/layout/process1"/>
    <dgm:cxn modelId="{4605E3BA-F6C1-4FA1-9A12-603B33C71773}" type="presParOf" srcId="{353C3794-50AA-4D44-83C9-CE28317C3317}" destId="{5AFF040D-0639-4120-9E39-DA822CF9F321}" srcOrd="0" destOrd="3" presId="urn:microsoft.com/office/officeart/2005/8/layout/process1"/>
    <dgm:cxn modelId="{9B1377D5-648B-49F2-951F-2D38B291556F}" type="presOf" srcId="{EC1AFF77-9232-4EEB-95CB-85CEAB3B1FC0}" destId="{5AFF040D-0639-4120-9E39-DA822CF9F321}" srcOrd="1" destOrd="0" presId="urn:microsoft.com/office/officeart/2005/8/layout/process1"/>
    <dgm:cxn modelId="{2387822F-19A5-4662-A1C8-714EEE72765A}" type="presParOf" srcId="{BF708676-7EFC-4C81-9D3A-3E677EAC1C7B}" destId="{A1E15D63-E1FF-4A28-A04F-A2B65927BC31}" srcOrd="4" destOrd="0" presId="urn:microsoft.com/office/officeart/2005/8/layout/process1"/>
    <dgm:cxn modelId="{C60F09F7-88E8-46DF-B506-7A1C4F768728}" type="presOf" srcId="{37B86CFA-59B5-46FA-8A6B-9FB187CE14DF}" destId="{A1E15D63-E1FF-4A28-A04F-A2B65927BC31}" srcOrd="0" destOrd="0" presId="urn:microsoft.com/office/officeart/2005/8/layout/process1"/>
    <dgm:cxn modelId="{BC257203-26FE-4760-AFB7-315AAD65D69D}" type="presParOf" srcId="{BF708676-7EFC-4C81-9D3A-3E677EAC1C7B}" destId="{47016A70-489B-4C33-A452-12BD9E5DFD3E}" srcOrd="5" destOrd="0" presId="urn:microsoft.com/office/officeart/2005/8/layout/process1"/>
    <dgm:cxn modelId="{3559893A-804F-4507-A1A7-BB404FB8FE1F}" type="presOf" srcId="{18EFF3C3-47F9-402B-A3F3-E9310EA281B4}" destId="{47016A70-489B-4C33-A452-12BD9E5DFD3E}" srcOrd="0" destOrd="0" presId="urn:microsoft.com/office/officeart/2005/8/layout/process1"/>
    <dgm:cxn modelId="{C34E8889-B3AC-4432-8FF1-95570E2853C0}" type="presParOf" srcId="{47016A70-489B-4C33-A452-12BD9E5DFD3E}" destId="{74337146-1A95-4EF2-91EE-9D51E9CD5CE2}" srcOrd="0" destOrd="5" presId="urn:microsoft.com/office/officeart/2005/8/layout/process1"/>
    <dgm:cxn modelId="{E4CD1E9A-BCBA-47CC-9BFD-D1FC74D672E4}" type="presOf" srcId="{18EFF3C3-47F9-402B-A3F3-E9310EA281B4}" destId="{74337146-1A95-4EF2-91EE-9D51E9CD5CE2}" srcOrd="1" destOrd="0" presId="urn:microsoft.com/office/officeart/2005/8/layout/process1"/>
    <dgm:cxn modelId="{5B1C0E01-1E10-4131-8C51-A5ECC570729B}" type="presParOf" srcId="{BF708676-7EFC-4C81-9D3A-3E677EAC1C7B}" destId="{CC416ED4-4BDD-46B0-AA89-9A787FFC6EEC}" srcOrd="6" destOrd="0" presId="urn:microsoft.com/office/officeart/2005/8/layout/process1"/>
    <dgm:cxn modelId="{69CA5C20-40BE-4EAB-A991-622B6E5B1C6C}" type="presOf" srcId="{6CAE1108-502C-403F-ACA5-2B0461C52D85}" destId="{CC416ED4-4BDD-46B0-AA89-9A787FFC6EEC}" srcOrd="0" destOrd="0" presId="urn:microsoft.com/office/officeart/2005/8/layout/process1"/>
  </dgm:cxnLst>
  <dgm:bg/>
  <dgm:whole/>
  <dgm:extLst>
    <a:ext uri="http://schemas.microsoft.com/office/drawing/2008/diagram">
      <dsp:dataModelExt relId="rId4" minVer="http://schemas.openxmlformats.org/drawingml/2006/diagram"/>
    </a:ext>
  </dgm:extLst>
</dgm:dataModel>
</file>

<file path=ppt/diagrams/data2.xml><?xml version="1.0" encoding="utf-8"?>
<dgm:dataModel xmlns:dsp="http://schemas.microsoft.com/office/drawing/2008/diagram" xmlns:a="http://schemas.openxmlformats.org/drawingml/2006/main" xmlns:dgm="http://schemas.openxmlformats.org/drawingml/2006/diagram">
  <dgm:ptLst>
    <dgm:pt modelId="{8EB1D179-D23D-41D4-AEEF-E4B9FEB06903}" type="doc">
      <dgm:prSet loTypeId="process" loCatId="process" qsTypeId="urn:microsoft.com/office/officeart/2005/8/quickstyle/simple1" qsCatId="simple" csTypeId="urn:microsoft.com/office/officeart/2005/8/colors/accent1_2" csCatId="accent1" phldr="true"/>
      <dgm:spPr/>
    </dgm:pt>
    <dgm:pt modelId="{3F25DA44-7F3E-4C17-A40B-7F663FDBEA65}">
      <dgm:prSet phldrT="[文本]" phldr="false" custT="false"/>
      <dgm:spPr/>
      <dgm:t>
        <a:bodyPr vert="horz" wrap="square"/>
        <a:p>
          <a:pPr>
            <a:lnSpc>
              <a:spcPct val="100000"/>
            </a:lnSpc>
            <a:spcBef>
              <a:spcPct val="1"/>
            </a:spcBef>
            <a:spcAft>
              <a:spcPct val="35000"/>
            </a:spcAft>
          </a:pPr>
          <a:r>
            <a:rPr lang="zh-CN" altLang="en-US" b="true">
              <a:solidFill>
                <a:schemeClr val="tx1"/>
              </a:solidFill>
            </a:rPr>
            <a:t>方案</a:t>
          </a:r>
          <a:r>
            <a:rPr lang="zh-CN" altLang="en-US" b="true">
              <a:solidFill>
                <a:schemeClr val="tx1"/>
              </a:solidFill>
            </a:rPr>
            <a:t>撰写</a:t>
          </a:r>
          <a:r>
            <a:rPr lang="zh-CN" altLang="en-US" b="true">
              <a:solidFill>
                <a:schemeClr val="tx1"/>
              </a:solidFill>
            </a:rPr>
            <a:t/>
          </a:r>
          <a:endParaRPr lang="zh-CN" altLang="en-US" b="true">
            <a:solidFill>
              <a:schemeClr val="tx1"/>
            </a:solidFill>
          </a:endParaRPr>
        </a:p>
        <a:p>
          <a:pPr>
            <a:lnSpc>
              <a:spcPct val="100000"/>
            </a:lnSpc>
            <a:spcBef>
              <a:spcPct val="1"/>
            </a:spcBef>
            <a:spcAft>
              <a:spcPct val="35000"/>
            </a:spcAft>
          </a:pPr>
          <a:r>
            <a:rPr lang="zh-CN" altLang="en-US"/>
            <a:t>确定</a:t>
          </a:r>
          <a:r>
            <a:rPr lang="zh-CN" altLang="en-US"/>
            <a:t>研究</a:t>
          </a:r>
          <a:r>
            <a:rPr lang="zh-CN" altLang="en-US"/>
            <a:t>目标</a:t>
          </a:r>
          <a:r>
            <a:rPr lang="zh-CN" altLang="en-US"/>
            <a:t/>
          </a:r>
          <a:endParaRPr lang="zh-CN" altLang="en-US"/>
        </a:p>
        <a:p>
          <a:pPr>
            <a:lnSpc>
              <a:spcPct val="100000"/>
            </a:lnSpc>
            <a:spcBef>
              <a:spcPct val="1"/>
            </a:spcBef>
            <a:spcAft>
              <a:spcPct val="35000"/>
            </a:spcAft>
          </a:pPr>
          <a:r>
            <a:rPr lang="zh-CN" altLang="en-US"/>
            <a:t>目标</a:t>
          </a:r>
          <a:r>
            <a:rPr lang="zh-CN" altLang="en-US"/>
            <a:t>人群</a:t>
          </a:r>
          <a:r>
            <a:rPr lang="zh-CN" altLang="en-US"/>
            <a:t/>
          </a:r>
          <a:endParaRPr lang="zh-CN" altLang="en-US"/>
        </a:p>
        <a:p>
          <a:pPr>
            <a:lnSpc>
              <a:spcPct val="100000"/>
            </a:lnSpc>
            <a:spcBef>
              <a:spcPct val="1"/>
            </a:spcBef>
            <a:spcAft>
              <a:spcPct val="35000"/>
            </a:spcAft>
          </a:pPr>
          <a:r>
            <a:rPr lang="zh-CN" altLang="en-US"/>
            <a:t>试验</a:t>
          </a:r>
          <a:r>
            <a:rPr lang="zh-CN" altLang="en-US"/>
            <a:t>设计</a:t>
          </a:r>
          <a:r>
            <a:rPr lang="zh-CN" altLang="en-US"/>
            <a:t/>
          </a:r>
          <a:endParaRPr lang="zh-CN" altLang="en-US"/>
        </a:p>
        <a:p>
          <a:pPr>
            <a:lnSpc>
              <a:spcPct val="100000"/>
            </a:lnSpc>
            <a:spcBef>
              <a:spcPct val="1"/>
            </a:spcBef>
            <a:spcAft>
              <a:spcPct val="35000"/>
            </a:spcAft>
          </a:pPr>
          <a:r>
            <a:rPr lang="zh-CN" altLang="en-US"/>
            <a:t>治疗组</a:t>
          </a:r>
          <a:r>
            <a:rPr lang="en-US" altLang="zh-CN"/>
            <a:t>/</a:t>
          </a:r>
          <a:r>
            <a:rPr lang="zh-CN" altLang="en-US"/>
            <a:t>对照组</a:t>
          </a:r>
          <a:r>
            <a:rPr lang="zh-CN" altLang="en-US"/>
            <a:t/>
          </a:r>
          <a:endParaRPr lang="zh-CN" altLang="en-US"/>
        </a:p>
        <a:p>
          <a:pPr>
            <a:lnSpc>
              <a:spcPct val="100000"/>
            </a:lnSpc>
            <a:spcBef>
              <a:spcPct val="1"/>
            </a:spcBef>
            <a:spcAft>
              <a:spcPct val="35000"/>
            </a:spcAft>
          </a:pPr>
          <a:r>
            <a:rPr lang="zh-CN" altLang="en-US"/>
            <a:t>疗效</a:t>
          </a:r>
          <a:r>
            <a:rPr lang="zh-CN" altLang="en-US"/>
            <a:t>指标</a:t>
          </a:r>
          <a:r>
            <a:rPr lang="en-US" altLang="zh-CN"/>
            <a:t>/</a:t>
          </a:r>
          <a:r>
            <a:rPr lang="zh-CN" altLang="en-US"/>
            <a:t>终点</a:t>
          </a:r>
          <a:r>
            <a:rPr lang="zh-CN" altLang="en-US"/>
            <a:t>指标</a:t>
          </a:r>
          <a:r>
            <a:rPr lang="zh-CN" altLang="en-US"/>
            <a:t/>
          </a:r>
          <a:endParaRPr lang="zh-CN" altLang="en-US"/>
        </a:p>
      </dgm:t>
    </dgm:pt>
    <dgm:pt modelId="{EE9066D1-3403-4469-8E8C-0D40A82430F2}" type="parTrans" cxnId="{87930F7A-0CE2-4C48-A1C9-86B2C17FEA29}">
      <dgm:prSet/>
      <dgm:spPr/>
    </dgm:pt>
    <dgm:pt modelId="{8EC5AF5E-9C9F-410A-A755-A3EA5186F948}" type="sibTrans" cxnId="{87930F7A-0CE2-4C48-A1C9-86B2C17FEA29}">
      <dgm:prSet/>
      <dgm:spPr/>
      <dgm:t>
        <a:bodyPr/>
        <a:p>
          <a:endParaRPr lang="zh-CN" altLang="en-US"/>
        </a:p>
      </dgm:t>
    </dgm:pt>
    <dgm:pt modelId="{2E2F4D3A-969C-4DB2-9FA9-5C4A40369351}">
      <dgm:prSet phldrT="[文本]" phldr="false" custT="false"/>
      <dgm:spPr/>
      <dgm:t>
        <a:bodyPr vert="horz" wrap="square"/>
        <a:p>
          <a:pPr>
            <a:lnSpc>
              <a:spcPct val="100000"/>
            </a:lnSpc>
            <a:spcBef>
              <a:spcPct val="1"/>
            </a:spcBef>
            <a:spcAft>
              <a:spcPct val="35000"/>
            </a:spcAft>
          </a:pPr>
          <a:r>
            <a:rPr lang="zh-CN" altLang="en-US" b="true">
              <a:solidFill>
                <a:schemeClr val="tx1"/>
              </a:solidFill>
            </a:rPr>
            <a:t>执行</a:t>
          </a:r>
          <a:endParaRPr lang="zh-CN" altLang="en-US" b="true">
            <a:solidFill>
              <a:schemeClr val="tx1"/>
            </a:solidFill>
          </a:endParaRPr>
        </a:p>
        <a:p>
          <a:pPr>
            <a:lnSpc>
              <a:spcPct val="100000"/>
            </a:lnSpc>
            <a:spcBef>
              <a:spcPct val="1"/>
            </a:spcBef>
            <a:spcAft>
              <a:spcPct val="35000"/>
            </a:spcAft>
          </a:pPr>
          <a:r>
            <a:rPr lang="zh-CN" altLang="en-US">
              <a:solidFill>
                <a:schemeClr val="bg1"/>
              </a:solidFill>
            </a:rPr>
            <a:t>文献</a:t>
          </a:r>
          <a:r>
            <a:rPr lang="zh-CN" altLang="en-US">
              <a:solidFill>
                <a:schemeClr val="bg1"/>
              </a:solidFill>
            </a:rPr>
            <a:t>检索</a:t>
          </a:r>
          <a:endParaRPr lang="zh-CN" altLang="en-US">
            <a:solidFill>
              <a:schemeClr val="bg1"/>
            </a:solidFill>
          </a:endParaRPr>
        </a:p>
        <a:p>
          <a:pPr>
            <a:lnSpc>
              <a:spcPct val="100000"/>
            </a:lnSpc>
            <a:spcBef>
              <a:spcPct val="1"/>
            </a:spcBef>
            <a:spcAft>
              <a:spcPct val="35000"/>
            </a:spcAft>
          </a:pPr>
          <a:r>
            <a:rPr lang="zh-CN" altLang="en-US">
              <a:solidFill>
                <a:schemeClr val="bg1"/>
              </a:solidFill>
            </a:rPr>
            <a:t>第一遍</a:t>
          </a:r>
          <a:r>
            <a:rPr lang="zh-CN" altLang="en-US">
              <a:solidFill>
                <a:schemeClr val="bg1"/>
              </a:solidFill>
            </a:rPr>
            <a:t>初筛</a:t>
          </a:r>
          <a:endParaRPr lang="zh-CN" altLang="en-US">
            <a:solidFill>
              <a:schemeClr val="bg1"/>
            </a:solidFill>
          </a:endParaRPr>
        </a:p>
        <a:p>
          <a:pPr>
            <a:lnSpc>
              <a:spcPct val="100000"/>
            </a:lnSpc>
            <a:spcBef>
              <a:spcPct val="1"/>
            </a:spcBef>
            <a:spcAft>
              <a:spcPct val="35000"/>
            </a:spcAft>
          </a:pPr>
          <a:r>
            <a:rPr lang="zh-CN" altLang="en-US">
              <a:solidFill>
                <a:schemeClr val="bg1"/>
              </a:solidFill>
            </a:rPr>
            <a:t>第二遍</a:t>
          </a:r>
          <a:r>
            <a:rPr lang="zh-CN" altLang="en-US">
              <a:solidFill>
                <a:schemeClr val="bg1"/>
              </a:solidFill>
            </a:rPr>
            <a:t>精读</a:t>
          </a:r>
          <a:endParaRPr lang="zh-CN" altLang="en-US">
            <a:solidFill>
              <a:schemeClr val="bg1"/>
            </a:solidFill>
          </a:endParaRPr>
        </a:p>
        <a:p>
          <a:pPr>
            <a:lnSpc>
              <a:spcPct val="100000"/>
            </a:lnSpc>
            <a:spcBef>
              <a:spcPct val="1"/>
            </a:spcBef>
            <a:spcAft>
              <a:spcPct val="35000"/>
            </a:spcAft>
          </a:pPr>
          <a:r>
            <a:rPr lang="zh-CN" altLang="en-US">
              <a:solidFill>
                <a:schemeClr val="bg1"/>
              </a:solidFill>
            </a:rPr>
            <a:t>数据</a:t>
          </a:r>
          <a:r>
            <a:rPr lang="zh-CN" altLang="en-US">
              <a:solidFill>
                <a:schemeClr val="bg1"/>
              </a:solidFill>
            </a:rPr>
            <a:t>抓取</a:t>
          </a:r>
          <a:r>
            <a:rPr lang="zh-CN" altLang="en-US">
              <a:solidFill>
                <a:schemeClr val="bg1"/>
              </a:solidFill>
            </a:rPr>
            <a:t/>
          </a:r>
          <a:endParaRPr lang="zh-CN" altLang="en-US">
            <a:solidFill>
              <a:schemeClr val="bg1"/>
            </a:solidFill>
          </a:endParaRPr>
        </a:p>
      </dgm:t>
    </dgm:pt>
    <dgm:pt modelId="{1E934BFE-4D40-486C-8784-F698A10C4CF5}" type="parTrans" cxnId="{1FC17E98-14D6-4CF7-85AC-63EDEC165D07}">
      <dgm:prSet/>
      <dgm:spPr/>
    </dgm:pt>
    <dgm:pt modelId="{EC1AFF77-9232-4EEB-95CB-85CEAB3B1FC0}" type="sibTrans" cxnId="{1FC17E98-14D6-4CF7-85AC-63EDEC165D07}">
      <dgm:prSet/>
      <dgm:spPr/>
      <dgm:t>
        <a:bodyPr/>
        <a:p>
          <a:endParaRPr lang="zh-CN" altLang="en-US"/>
        </a:p>
      </dgm:t>
    </dgm:pt>
    <dgm:pt modelId="{37B86CFA-59B5-46FA-8A6B-9FB187CE14DF}">
      <dgm:prSet phldrT="[文本]" phldr="false" custT="false"/>
      <dgm:spPr/>
      <dgm:t>
        <a:bodyPr vert="horz" wrap="square"/>
        <a:p>
          <a:pPr>
            <a:lnSpc>
              <a:spcPct val="100000"/>
            </a:lnSpc>
            <a:spcBef>
              <a:spcPct val="1"/>
            </a:spcBef>
            <a:spcAft>
              <a:spcPct val="35000"/>
            </a:spcAft>
          </a:pPr>
          <a:r>
            <a:rPr lang="zh-CN" altLang="en-US" b="true">
              <a:solidFill>
                <a:schemeClr val="tx1"/>
              </a:solidFill>
            </a:rPr>
            <a:t>文献</a:t>
          </a:r>
          <a:r>
            <a:rPr lang="zh-CN" altLang="en-US" b="true">
              <a:solidFill>
                <a:schemeClr val="tx1"/>
              </a:solidFill>
            </a:rPr>
            <a:t>质量</a:t>
          </a:r>
          <a:r>
            <a:rPr lang="zh-CN" altLang="en-US" b="true">
              <a:solidFill>
                <a:schemeClr val="tx1"/>
              </a:solidFill>
            </a:rPr>
            <a:t>评估</a:t>
          </a:r>
          <a:endParaRPr lang="zh-CN" altLang="en-US" b="true">
            <a:solidFill>
              <a:schemeClr val="tx1"/>
            </a:solidFill>
          </a:endParaRPr>
        </a:p>
        <a:p>
          <a:pPr>
            <a:lnSpc>
              <a:spcPct val="100000"/>
            </a:lnSpc>
            <a:spcBef>
              <a:spcPct val="1"/>
            </a:spcBef>
            <a:spcAft>
              <a:spcPct val="35000"/>
            </a:spcAft>
          </a:pPr>
          <a:r>
            <a:rPr lang="zh-CN" altLang="en-US">
              <a:solidFill>
                <a:schemeClr val="bg1"/>
              </a:solidFill>
            </a:rPr>
            <a:t>按照</a:t>
          </a:r>
          <a:r>
            <a:rPr lang="en-US" altLang="zh-CN">
              <a:solidFill>
                <a:schemeClr val="bg1"/>
              </a:solidFill>
            </a:rPr>
            <a:t>R</a:t>
          </a:r>
          <a:r>
            <a:rPr lang="en-US" altLang="zh-CN">
              <a:solidFill>
                <a:schemeClr val="bg1"/>
              </a:solidFill>
            </a:rPr>
            <a:t>oB2</a:t>
          </a:r>
          <a:r>
            <a:rPr lang="zh-CN" altLang="en-US">
              <a:solidFill>
                <a:schemeClr val="bg1"/>
              </a:solidFill>
            </a:rPr>
            <a:t>标准，</a:t>
          </a:r>
          <a:r>
            <a:rPr lang="zh-CN" altLang="en-US">
              <a:solidFill>
                <a:schemeClr val="bg1"/>
              </a:solidFill>
            </a:rPr>
            <a:t>进行</a:t>
          </a:r>
          <a:r>
            <a:rPr lang="zh-CN" altLang="en-US">
              <a:solidFill>
                <a:schemeClr val="bg1"/>
              </a:solidFill>
            </a:rPr>
            <a:t>文献</a:t>
          </a:r>
          <a:r>
            <a:rPr lang="zh-CN" altLang="en-US">
              <a:solidFill>
                <a:schemeClr val="bg1"/>
              </a:solidFill>
            </a:rPr>
            <a:t>质量</a:t>
          </a:r>
          <a:r>
            <a:rPr lang="zh-CN" altLang="en-US">
              <a:solidFill>
                <a:schemeClr val="bg1"/>
              </a:solidFill>
            </a:rPr>
            <a:t>评估（</a:t>
          </a:r>
          <a:r>
            <a:rPr lang="en-US" altLang="zh-CN">
              <a:solidFill>
                <a:schemeClr val="bg1"/>
              </a:solidFill>
            </a:rPr>
            <a:t>low</a:t>
          </a:r>
          <a:r>
            <a:rPr lang="zh-CN" altLang="en-US">
              <a:solidFill>
                <a:schemeClr val="bg1"/>
              </a:solidFill>
            </a:rPr>
            <a:t>，</a:t>
          </a:r>
          <a:r>
            <a:rPr lang="en-US" altLang="zh-CN">
              <a:solidFill>
                <a:schemeClr val="bg1"/>
              </a:solidFill>
            </a:rPr>
            <a:t>high,some concern</a:t>
          </a:r>
          <a:r>
            <a:rPr lang="zh-CN" altLang="en-US">
              <a:solidFill>
                <a:schemeClr val="bg1"/>
              </a:solidFill>
            </a:rPr>
            <a:t>）</a:t>
          </a:r>
          <a:r>
            <a:rPr lang="zh-CN" altLang="en-US">
              <a:solidFill>
                <a:schemeClr val="bg1"/>
              </a:solidFill>
            </a:rPr>
            <a:t/>
          </a:r>
          <a:endParaRPr lang="zh-CN" altLang="en-US">
            <a:solidFill>
              <a:schemeClr val="bg1"/>
            </a:solidFill>
          </a:endParaRPr>
        </a:p>
      </dgm:t>
    </dgm:pt>
    <dgm:pt modelId="{9DABF4F3-A9E6-40B1-A863-AC9409CC14BB}" type="parTrans" cxnId="{228F7327-9BDC-4182-9918-1583267334DA}">
      <dgm:prSet/>
      <dgm:spPr/>
    </dgm:pt>
    <dgm:pt modelId="{18EFF3C3-47F9-402B-A3F3-E9310EA281B4}" type="sibTrans" cxnId="{228F7327-9BDC-4182-9918-1583267334DA}">
      <dgm:prSet/>
      <dgm:spPr/>
    </dgm:pt>
    <dgm:pt modelId="{6CAE1108-502C-403F-ACA5-2B0461C52D85}">
      <dgm:prSet phldr="false" custT="false"/>
      <dgm:spPr/>
      <dgm:t>
        <a:bodyPr vert="horz" wrap="square"/>
        <a:p>
          <a:pPr>
            <a:lnSpc>
              <a:spcPct val="100000"/>
            </a:lnSpc>
            <a:spcBef>
              <a:spcPct val="1"/>
            </a:spcBef>
            <a:spcAft>
              <a:spcPct val="35000"/>
            </a:spcAft>
          </a:pPr>
          <a:r>
            <a:rPr lang="zh-CN" altLang="en-US" b="true">
              <a:solidFill>
                <a:schemeClr val="tx1"/>
              </a:solidFill>
            </a:rPr>
            <a:t>交叉</a:t>
          </a:r>
          <a:r>
            <a:rPr lang="zh-CN" altLang="en-US" b="true">
              <a:solidFill>
                <a:schemeClr val="tx1"/>
              </a:solidFill>
            </a:rPr>
            <a:t>验证</a:t>
          </a:r>
          <a:endParaRPr lang="zh-CN" altLang="en-US" b="true">
            <a:solidFill>
              <a:schemeClr val="tx1"/>
            </a:solidFill>
          </a:endParaRPr>
        </a:p>
        <a:p>
          <a:pPr>
            <a:lnSpc>
              <a:spcPct val="100000"/>
            </a:lnSpc>
            <a:spcBef>
              <a:spcPct val="1"/>
            </a:spcBef>
            <a:spcAft>
              <a:spcPct val="35000"/>
            </a:spcAft>
          </a:pPr>
          <a:r>
            <a:rPr lang="zh-CN" altLang="en-US">
              <a:solidFill>
                <a:schemeClr val="bg1"/>
              </a:solidFill>
            </a:rPr>
            <a:t>如果</a:t>
          </a:r>
          <a:r>
            <a:rPr lang="zh-CN" altLang="en-US">
              <a:solidFill>
                <a:schemeClr val="bg1"/>
              </a:solidFill>
            </a:rPr>
            <a:t>遇到</a:t>
          </a:r>
          <a:r>
            <a:rPr lang="zh-CN" altLang="en-US">
              <a:solidFill>
                <a:schemeClr val="bg1"/>
              </a:solidFill>
            </a:rPr>
            <a:t>评价</a:t>
          </a:r>
          <a:r>
            <a:rPr lang="zh-CN" altLang="en-US">
              <a:solidFill>
                <a:schemeClr val="bg1"/>
              </a:solidFill>
            </a:rPr>
            <a:t>分歧，</a:t>
          </a:r>
          <a:r>
            <a:rPr lang="zh-CN" altLang="en-US">
              <a:solidFill>
                <a:schemeClr val="bg1"/>
              </a:solidFill>
            </a:rPr>
            <a:t>需要</a:t>
          </a:r>
          <a:r>
            <a:rPr lang="zh-CN" altLang="en-US">
              <a:solidFill>
                <a:schemeClr val="bg1"/>
              </a:solidFill>
            </a:rPr>
            <a:t>第三人</a:t>
          </a:r>
          <a:r>
            <a:rPr lang="zh-CN" altLang="en-US">
              <a:solidFill>
                <a:schemeClr val="bg1"/>
              </a:solidFill>
            </a:rPr>
            <a:t>进行</a:t>
          </a:r>
          <a:r>
            <a:rPr lang="zh-CN" altLang="en-US">
              <a:solidFill>
                <a:schemeClr val="bg1"/>
              </a:solidFill>
            </a:rPr>
            <a:t>评估，</a:t>
          </a:r>
          <a:r>
            <a:rPr lang="zh-CN" altLang="en-US">
              <a:solidFill>
                <a:schemeClr val="bg1"/>
              </a:solidFill>
            </a:rPr>
            <a:t>确保</a:t>
          </a:r>
          <a:r>
            <a:rPr lang="zh-CN" altLang="en-US">
              <a:solidFill>
                <a:schemeClr val="bg1"/>
              </a:solidFill>
            </a:rPr>
            <a:t>数据</a:t>
          </a:r>
          <a:r>
            <a:rPr lang="zh-CN" altLang="en-US">
              <a:solidFill>
                <a:schemeClr val="bg1"/>
              </a:solidFill>
            </a:rPr>
            <a:t>准确性</a:t>
          </a:r>
          <a:r>
            <a:rPr lang="zh-CN" altLang="en-US">
              <a:solidFill>
                <a:schemeClr val="bg1"/>
              </a:solidFill>
            </a:rPr>
            <a:t/>
          </a:r>
          <a:endParaRPr lang="zh-CN" altLang="en-US">
            <a:solidFill>
              <a:schemeClr val="bg1"/>
            </a:solidFill>
          </a:endParaRPr>
        </a:p>
      </dgm:t>
    </dgm:pt>
    <dgm:pt modelId="{EF875F3F-4967-4C18-A022-1AEAB6082DF3}" type="parTrans" cxnId="{B1AF0276-2EFD-4546-9B1A-C4B8C13753FE}">
      <dgm:prSet/>
      <dgm:spPr/>
    </dgm:pt>
    <dgm:pt modelId="{41B464EB-84ED-40A8-B1E0-FCBD58321403}" type="sibTrans" cxnId="{B1AF0276-2EFD-4546-9B1A-C4B8C13753FE}">
      <dgm:prSet/>
      <dgm:spPr/>
    </dgm:pt>
    <dgm:pt modelId="{BF708676-7EFC-4C81-9D3A-3E677EAC1C7B}" type="pres">
      <dgm:prSet presAssocID="{8EB1D179-D23D-41D4-AEEF-E4B9FEB06903}" presName="Name0" presStyleCnt="0">
        <dgm:presLayoutVars>
          <dgm:dir/>
          <dgm:resizeHandles val="exact"/>
        </dgm:presLayoutVars>
      </dgm:prSet>
      <dgm:spPr/>
    </dgm:pt>
    <dgm:pt modelId="{111DEAC9-5D4C-4A6A-A44E-082A26F60596}" type="pres">
      <dgm:prSet presAssocID="{3F25DA44-7F3E-4C17-A40B-7F663FDBEA65}" presName="node" presStyleLbl="node1" presStyleIdx="0" presStyleCnt="4">
        <dgm:presLayoutVars>
          <dgm:bulletEnabled val="true"/>
        </dgm:presLayoutVars>
      </dgm:prSet>
      <dgm:spPr/>
    </dgm:pt>
    <dgm:pt modelId="{8A5CF0CE-3323-464D-9C63-05C1BDB053F5}" type="pres">
      <dgm:prSet presAssocID="{8EC5AF5E-9C9F-410A-A755-A3EA5186F948}" presName="sibTrans" presStyleLbl="sibTrans2D1" presStyleIdx="0" presStyleCnt="3"/>
      <dgm:spPr/>
    </dgm:pt>
    <dgm:pt modelId="{5FA465F6-7607-499F-BFB2-52F4E071FB67}" type="pres">
      <dgm:prSet presAssocID="{8EC5AF5E-9C9F-410A-A755-A3EA5186F948}" presName="connectorText" presStyleCnt="0"/>
      <dgm:spPr/>
    </dgm:pt>
    <dgm:pt modelId="{552FB8E7-A5FB-4CC3-94C3-CE0BDF19F9F1}" type="pres">
      <dgm:prSet presAssocID="{2E2F4D3A-969C-4DB2-9FA9-5C4A40369351}" presName="node" presStyleLbl="node1" presStyleIdx="1" presStyleCnt="4">
        <dgm:presLayoutVars>
          <dgm:bulletEnabled val="true"/>
        </dgm:presLayoutVars>
      </dgm:prSet>
      <dgm:spPr/>
    </dgm:pt>
    <dgm:pt modelId="{353C3794-50AA-4D44-83C9-CE28317C3317}" type="pres">
      <dgm:prSet presAssocID="{EC1AFF77-9232-4EEB-95CB-85CEAB3B1FC0}" presName="sibTrans" presStyleLbl="sibTrans2D1" presStyleIdx="1" presStyleCnt="3"/>
      <dgm:spPr/>
    </dgm:pt>
    <dgm:pt modelId="{5AFF040D-0639-4120-9E39-DA822CF9F321}" type="pres">
      <dgm:prSet presAssocID="{EC1AFF77-9232-4EEB-95CB-85CEAB3B1FC0}" presName="connectorText" presStyleCnt="0"/>
      <dgm:spPr/>
    </dgm:pt>
    <dgm:pt modelId="{A1E15D63-E1FF-4A28-A04F-A2B65927BC31}" type="pres">
      <dgm:prSet presAssocID="{37B86CFA-59B5-46FA-8A6B-9FB187CE14DF}" presName="node" presStyleLbl="node1" presStyleIdx="2" presStyleCnt="4">
        <dgm:presLayoutVars>
          <dgm:bulletEnabled val="true"/>
        </dgm:presLayoutVars>
      </dgm:prSet>
      <dgm:spPr/>
    </dgm:pt>
    <dgm:pt modelId="{47016A70-489B-4C33-A452-12BD9E5DFD3E}" type="pres">
      <dgm:prSet presAssocID="{18EFF3C3-47F9-402B-A3F3-E9310EA281B4}" presName="sibTrans" presStyleLbl="sibTrans2D1" presStyleIdx="2" presStyleCnt="3"/>
      <dgm:spPr/>
    </dgm:pt>
    <dgm:pt modelId="{74337146-1A95-4EF2-91EE-9D51E9CD5CE2}" type="pres">
      <dgm:prSet presAssocID="{18EFF3C3-47F9-402B-A3F3-E9310EA281B4}" presName="connectorText" presStyleCnt="0"/>
      <dgm:spPr/>
    </dgm:pt>
    <dgm:pt modelId="{CC416ED4-4BDD-46B0-AA89-9A787FFC6EEC}" type="pres">
      <dgm:prSet presAssocID="{6CAE1108-502C-403F-ACA5-2B0461C52D85}" presName="node" presStyleLbl="node1" presStyleIdx="3" presStyleCnt="4">
        <dgm:presLayoutVars>
          <dgm:bulletEnabled val="true"/>
        </dgm:presLayoutVars>
      </dgm:prSet>
      <dgm:spPr/>
    </dgm:pt>
  </dgm:ptLst>
  <dgm:cxnLst>
    <dgm:cxn modelId="{87930F7A-0CE2-4C48-A1C9-86B2C17FEA29}" srcId="{8EB1D179-D23D-41D4-AEEF-E4B9FEB06903}" destId="{3F25DA44-7F3E-4C17-A40B-7F663FDBEA65}" srcOrd="0" destOrd="0" parTransId="{EE9066D1-3403-4469-8E8C-0D40A82430F2}" sibTransId="{8EC5AF5E-9C9F-410A-A755-A3EA5186F948}"/>
    <dgm:cxn modelId="{1FC17E98-14D6-4CF7-85AC-63EDEC165D07}" srcId="{8EB1D179-D23D-41D4-AEEF-E4B9FEB06903}" destId="{2E2F4D3A-969C-4DB2-9FA9-5C4A40369351}" srcOrd="1" destOrd="0" parTransId="{1E934BFE-4D40-486C-8784-F698A10C4CF5}" sibTransId="{EC1AFF77-9232-4EEB-95CB-85CEAB3B1FC0}"/>
    <dgm:cxn modelId="{228F7327-9BDC-4182-9918-1583267334DA}" srcId="{8EB1D179-D23D-41D4-AEEF-E4B9FEB06903}" destId="{37B86CFA-59B5-46FA-8A6B-9FB187CE14DF}" srcOrd="2" destOrd="0" parTransId="{9DABF4F3-A9E6-40B1-A863-AC9409CC14BB}" sibTransId="{18EFF3C3-47F9-402B-A3F3-E9310EA281B4}"/>
    <dgm:cxn modelId="{B1AF0276-2EFD-4546-9B1A-C4B8C13753FE}" srcId="{8EB1D179-D23D-41D4-AEEF-E4B9FEB06903}" destId="{6CAE1108-502C-403F-ACA5-2B0461C52D85}" srcOrd="3" destOrd="0" parTransId="{EF875F3F-4967-4C18-A022-1AEAB6082DF3}" sibTransId="{41B464EB-84ED-40A8-B1E0-FCBD58321403}"/>
    <dgm:cxn modelId="{73EE1C84-BB50-42DD-B210-B6BE480A6038}" type="presOf" srcId="{8EB1D179-D23D-41D4-AEEF-E4B9FEB06903}" destId="{BF708676-7EFC-4C81-9D3A-3E677EAC1C7B}" srcOrd="0" destOrd="0" presId="urn:microsoft.com/office/officeart/2005/8/layout/process1"/>
    <dgm:cxn modelId="{5748A33D-D9A0-4DCE-89C9-0CB9BD47011D}" type="presParOf" srcId="{BF708676-7EFC-4C81-9D3A-3E677EAC1C7B}" destId="{111DEAC9-5D4C-4A6A-A44E-082A26F60596}" srcOrd="0" destOrd="0" presId="urn:microsoft.com/office/officeart/2005/8/layout/process1"/>
    <dgm:cxn modelId="{35A3CD47-6300-4E09-ACFD-3B2153F25BFE}" type="presOf" srcId="{3F25DA44-7F3E-4C17-A40B-7F663FDBEA65}" destId="{111DEAC9-5D4C-4A6A-A44E-082A26F60596}" srcOrd="0" destOrd="0" presId="urn:microsoft.com/office/officeart/2005/8/layout/process1"/>
    <dgm:cxn modelId="{F2AFFA52-5658-4A2E-8780-045A6CD65FAD}" type="presParOf" srcId="{BF708676-7EFC-4C81-9D3A-3E677EAC1C7B}" destId="{8A5CF0CE-3323-464D-9C63-05C1BDB053F5}" srcOrd="1" destOrd="0" presId="urn:microsoft.com/office/officeart/2005/8/layout/process1"/>
    <dgm:cxn modelId="{AE02E2A0-90EF-4A76-BB31-3CA323B50B2A}" type="presOf" srcId="{8EC5AF5E-9C9F-410A-A755-A3EA5186F948}" destId="{8A5CF0CE-3323-464D-9C63-05C1BDB053F5}" srcOrd="0" destOrd="0" presId="urn:microsoft.com/office/officeart/2005/8/layout/process1"/>
    <dgm:cxn modelId="{1B49BA30-C9BF-4072-B9B1-0AFBC388163F}" type="presParOf" srcId="{8A5CF0CE-3323-464D-9C63-05C1BDB053F5}" destId="{5FA465F6-7607-499F-BFB2-52F4E071FB67}" srcOrd="0" destOrd="1" presId="urn:microsoft.com/office/officeart/2005/8/layout/process1"/>
    <dgm:cxn modelId="{1C03BC24-9A69-41FC-A377-70F0F5CF559A}" type="presOf" srcId="{8EC5AF5E-9C9F-410A-A755-A3EA5186F948}" destId="{5FA465F6-7607-499F-BFB2-52F4E071FB67}" srcOrd="1" destOrd="0" presId="urn:microsoft.com/office/officeart/2005/8/layout/process1"/>
    <dgm:cxn modelId="{1E9A73D2-6AF3-4064-8B21-8B4BC6BF8CA9}" type="presParOf" srcId="{BF708676-7EFC-4C81-9D3A-3E677EAC1C7B}" destId="{552FB8E7-A5FB-4CC3-94C3-CE0BDF19F9F1}" srcOrd="2" destOrd="0" presId="urn:microsoft.com/office/officeart/2005/8/layout/process1"/>
    <dgm:cxn modelId="{A5F16CF5-CAA9-4AA2-AE7F-18BD14514F36}" type="presOf" srcId="{2E2F4D3A-969C-4DB2-9FA9-5C4A40369351}" destId="{552FB8E7-A5FB-4CC3-94C3-CE0BDF19F9F1}" srcOrd="0" destOrd="0" presId="urn:microsoft.com/office/officeart/2005/8/layout/process1"/>
    <dgm:cxn modelId="{2E3997CD-BDEF-41E5-B785-E7DB2245ACCF}" type="presParOf" srcId="{BF708676-7EFC-4C81-9D3A-3E677EAC1C7B}" destId="{353C3794-50AA-4D44-83C9-CE28317C3317}" srcOrd="3" destOrd="0" presId="urn:microsoft.com/office/officeart/2005/8/layout/process1"/>
    <dgm:cxn modelId="{589417B7-DABA-4D18-B599-DE5067DB6BD0}" type="presOf" srcId="{EC1AFF77-9232-4EEB-95CB-85CEAB3B1FC0}" destId="{353C3794-50AA-4D44-83C9-CE28317C3317}" srcOrd="0" destOrd="0" presId="urn:microsoft.com/office/officeart/2005/8/layout/process1"/>
    <dgm:cxn modelId="{4605E3BA-F6C1-4FA1-9A12-603B33C71773}" type="presParOf" srcId="{353C3794-50AA-4D44-83C9-CE28317C3317}" destId="{5AFF040D-0639-4120-9E39-DA822CF9F321}" srcOrd="0" destOrd="3" presId="urn:microsoft.com/office/officeart/2005/8/layout/process1"/>
    <dgm:cxn modelId="{9B1377D5-648B-49F2-951F-2D38B291556F}" type="presOf" srcId="{EC1AFF77-9232-4EEB-95CB-85CEAB3B1FC0}" destId="{5AFF040D-0639-4120-9E39-DA822CF9F321}" srcOrd="1" destOrd="0" presId="urn:microsoft.com/office/officeart/2005/8/layout/process1"/>
    <dgm:cxn modelId="{2387822F-19A5-4662-A1C8-714EEE72765A}" type="presParOf" srcId="{BF708676-7EFC-4C81-9D3A-3E677EAC1C7B}" destId="{A1E15D63-E1FF-4A28-A04F-A2B65927BC31}" srcOrd="4" destOrd="0" presId="urn:microsoft.com/office/officeart/2005/8/layout/process1"/>
    <dgm:cxn modelId="{C60F09F7-88E8-46DF-B506-7A1C4F768728}" type="presOf" srcId="{37B86CFA-59B5-46FA-8A6B-9FB187CE14DF}" destId="{A1E15D63-E1FF-4A28-A04F-A2B65927BC31}" srcOrd="0" destOrd="0" presId="urn:microsoft.com/office/officeart/2005/8/layout/process1"/>
    <dgm:cxn modelId="{BC257203-26FE-4760-AFB7-315AAD65D69D}" type="presParOf" srcId="{BF708676-7EFC-4C81-9D3A-3E677EAC1C7B}" destId="{47016A70-489B-4C33-A452-12BD9E5DFD3E}" srcOrd="5" destOrd="0" presId="urn:microsoft.com/office/officeart/2005/8/layout/process1"/>
    <dgm:cxn modelId="{3559893A-804F-4507-A1A7-BB404FB8FE1F}" type="presOf" srcId="{18EFF3C3-47F9-402B-A3F3-E9310EA281B4}" destId="{47016A70-489B-4C33-A452-12BD9E5DFD3E}" srcOrd="0" destOrd="0" presId="urn:microsoft.com/office/officeart/2005/8/layout/process1"/>
    <dgm:cxn modelId="{C34E8889-B3AC-4432-8FF1-95570E2853C0}" type="presParOf" srcId="{47016A70-489B-4C33-A452-12BD9E5DFD3E}" destId="{74337146-1A95-4EF2-91EE-9D51E9CD5CE2}" srcOrd="0" destOrd="5" presId="urn:microsoft.com/office/officeart/2005/8/layout/process1"/>
    <dgm:cxn modelId="{E4CD1E9A-BCBA-47CC-9BFD-D1FC74D672E4}" type="presOf" srcId="{18EFF3C3-47F9-402B-A3F3-E9310EA281B4}" destId="{74337146-1A95-4EF2-91EE-9D51E9CD5CE2}" srcOrd="1" destOrd="0" presId="urn:microsoft.com/office/officeart/2005/8/layout/process1"/>
    <dgm:cxn modelId="{5B1C0E01-1E10-4131-8C51-A5ECC570729B}" type="presParOf" srcId="{BF708676-7EFC-4C81-9D3A-3E677EAC1C7B}" destId="{CC416ED4-4BDD-46B0-AA89-9A787FFC6EEC}" srcOrd="6" destOrd="0" presId="urn:microsoft.com/office/officeart/2005/8/layout/process1"/>
    <dgm:cxn modelId="{69CA5C20-40BE-4EAB-A991-622B6E5B1C6C}" type="presOf" srcId="{6CAE1108-502C-403F-ACA5-2B0461C52D85}" destId="{CC416ED4-4BDD-46B0-AA89-9A787FFC6EEC}" srcOrd="0" destOrd="0" presId="urn:microsoft.com/office/officeart/2005/8/layout/process1"/>
  </dgm:cxnLst>
  <dgm:bg/>
  <dgm:whole/>
  <dgm:extLst>
    <a:ext uri="http://schemas.microsoft.com/office/drawing/2008/diagram">
      <dsp:dataModelExt relId="rId4" minVer="http://schemas.openxmlformats.org/drawingml/2006/diagram"/>
    </a:ext>
  </dgm:extLst>
</dgm:dataModel>
</file>

<file path=ppt/diagrams/data3.xml><?xml version="1.0" encoding="utf-8"?>
<dgm:dataModel xmlns:dsp="http://schemas.microsoft.com/office/drawing/2008/diagram" xmlns:a="http://schemas.openxmlformats.org/drawingml/2006/main" xmlns:dgm="http://schemas.openxmlformats.org/drawingml/2006/diagram">
  <dgm:ptLst>
    <dgm:pt modelId="{A4CA7B40-9EB7-4C77-8556-119F053A3BC1}" type="doc">
      <dgm:prSet loTypeId="urn:microsoft.com/office/officeart/2005/8/layout/process2" loCatId="process" qsTypeId="urn:microsoft.com/office/officeart/2005/8/quickstyle/simple2" qsCatId="simple" csTypeId="urn:microsoft.com/office/officeart/2005/8/colors/accent1_2" csCatId="accent1" phldr="true"/>
      <dgm:spPr/>
    </dgm:pt>
    <dgm:pt modelId="{7166A9DB-20D7-41DA-B6C7-4E91D46FE0EA}">
      <dgm:prSet phldrT="[文本]" phldr="false" custT="false"/>
      <dgm:spPr/>
      <dgm:t>
        <a:bodyPr vert="horz" wrap="square"/>
        <a:p>
          <a:pPr>
            <a:lnSpc>
              <a:spcPct val="100000"/>
            </a:lnSpc>
            <a:spcBef>
              <a:spcPct val="1"/>
            </a:spcBef>
            <a:spcAft>
              <a:spcPct val="35000"/>
            </a:spcAft>
          </a:pPr>
          <a:r>
            <a:rPr lang="en-US" altLang="zh-CN"/>
            <a:t>1.</a:t>
          </a:r>
          <a:r>
            <a:rPr lang="zh-CN" altLang="en-US"/>
            <a:t>研究</a:t>
          </a:r>
          <a:r>
            <a:rPr lang="zh-CN" altLang="en-US"/>
            <a:t>基本</a:t>
          </a:r>
          <a:r>
            <a:rPr lang="zh-CN" altLang="en-US"/>
            <a:t>信息</a:t>
          </a:r>
          <a:r>
            <a:rPr lang="zh-CN" altLang="en-US"/>
            <a:t/>
          </a:r>
          <a:endParaRPr lang="zh-CN" altLang="en-US"/>
        </a:p>
      </dgm:t>
    </dgm:pt>
    <dgm:pt modelId="{408890A2-EC03-4CB7-8006-30F7A6F0770D}" type="parTrans" cxnId="{16FB206C-276A-4987-9D28-CD1DEF097E22}">
      <dgm:prSet/>
      <dgm:spPr/>
    </dgm:pt>
    <dgm:pt modelId="{581D0B67-AC66-4DBF-B99A-8C26BE060068}" type="sibTrans" cxnId="{16FB206C-276A-4987-9D28-CD1DEF097E22}">
      <dgm:prSet/>
      <dgm:spPr/>
      <dgm:t>
        <a:bodyPr/>
        <a:p>
          <a:endParaRPr lang="zh-CN" altLang="en-US"/>
        </a:p>
      </dgm:t>
    </dgm:pt>
    <dgm:pt modelId="{6185F46A-CE7B-4D19-AD38-021F06F11723}">
      <dgm:prSet phldrT="[文本]" phldr="false" custT="false"/>
      <dgm:spPr/>
      <dgm:t>
        <a:bodyPr vert="horz" wrap="square"/>
        <a:p>
          <a:pPr>
            <a:lnSpc>
              <a:spcPct val="100000"/>
            </a:lnSpc>
            <a:spcBef>
              <a:spcPct val="1"/>
            </a:spcBef>
            <a:spcAft>
              <a:spcPct val="35000"/>
            </a:spcAft>
          </a:pPr>
          <a:r>
            <a:rPr lang="en-US" altLang="zh-CN"/>
            <a:t>2.</a:t>
          </a:r>
          <a:r>
            <a:rPr lang="zh-CN" altLang="en-US"/>
            <a:t>治疗</a:t>
          </a:r>
          <a:r>
            <a:rPr lang="zh-CN" altLang="en-US"/>
            <a:t>方案</a:t>
          </a:r>
          <a:r>
            <a:rPr lang="zh-CN" altLang="en-US"/>
            <a:t>有效性</a:t>
          </a:r>
          <a:r>
            <a:rPr lang="zh-CN" altLang="en-US"/>
            <a:t>总结</a:t>
          </a:r>
          <a:r>
            <a:rPr lang="zh-CN" altLang="en-US"/>
            <a:t/>
          </a:r>
          <a:endParaRPr lang="zh-CN" altLang="en-US"/>
        </a:p>
      </dgm:t>
    </dgm:pt>
    <dgm:pt modelId="{ED707A62-C95F-489D-A288-204A854541E1}" type="parTrans" cxnId="{478F850B-4E01-4752-A79B-29E3227807CD}">
      <dgm:prSet/>
      <dgm:spPr/>
    </dgm:pt>
    <dgm:pt modelId="{209F9C23-F1DF-401B-A4AD-306C9EB4247C}" type="sibTrans" cxnId="{478F850B-4E01-4752-A79B-29E3227807CD}">
      <dgm:prSet/>
      <dgm:spPr/>
      <dgm:t>
        <a:bodyPr/>
        <a:p>
          <a:endParaRPr lang="zh-CN" altLang="en-US"/>
        </a:p>
      </dgm:t>
    </dgm:pt>
    <dgm:pt modelId="{9D4F7890-BC71-471E-AB1B-9F598D752858}">
      <dgm:prSet phldrT="[文本]" phldr="false" custT="false"/>
      <dgm:spPr/>
      <dgm:t>
        <a:bodyPr vert="horz" wrap="square"/>
        <a:p>
          <a:pPr>
            <a:lnSpc>
              <a:spcPct val="100000"/>
            </a:lnSpc>
            <a:spcBef>
              <a:spcPct val="1"/>
            </a:spcBef>
            <a:spcAft>
              <a:spcPct val="35000"/>
            </a:spcAft>
          </a:pPr>
          <a:r>
            <a:rPr lang="en-US" altLang="zh-CN"/>
            <a:t>3.</a:t>
          </a:r>
          <a:r>
            <a:rPr lang="zh-CN" altLang="en-US"/>
            <a:t>详细</a:t>
          </a:r>
          <a:r>
            <a:rPr lang="zh-CN" altLang="en-US"/>
            <a:t>疗效</a:t>
          </a:r>
          <a:r>
            <a:rPr lang="zh-CN" altLang="en-US"/>
            <a:t>数据</a:t>
          </a:r>
          <a:r>
            <a:rPr lang="zh-CN" altLang="en-US"/>
            <a:t/>
          </a:r>
          <a:endParaRPr lang="zh-CN" altLang="en-US"/>
        </a:p>
      </dgm:t>
    </dgm:pt>
    <dgm:pt modelId="{8A81A9A1-3D17-4B5E-823A-F4C61634A717}" type="parTrans" cxnId="{07AAE89B-55FA-4555-86CA-F0C2C07C655C}">
      <dgm:prSet/>
      <dgm:spPr/>
    </dgm:pt>
    <dgm:pt modelId="{A02D4AB0-BE01-45C2-BD3E-6766ADB3B021}" type="sibTrans" cxnId="{07AAE89B-55FA-4555-86CA-F0C2C07C655C}">
      <dgm:prSet/>
      <dgm:spPr/>
    </dgm:pt>
    <dgm:pt modelId="{B47647EC-FCF5-460F-85BF-B81EA9A76AC7}">
      <dgm:prSet phldr="false" custT="false"/>
      <dgm:spPr/>
      <dgm:t>
        <a:bodyPr vert="horz" wrap="square"/>
        <a:p>
          <a:pPr>
            <a:lnSpc>
              <a:spcPct val="100000"/>
            </a:lnSpc>
            <a:spcBef>
              <a:spcPct val="1"/>
            </a:spcBef>
            <a:spcAft>
              <a:spcPct val="35000"/>
            </a:spcAft>
          </a:pPr>
          <a:r>
            <a:rPr lang="en-US"/>
            <a:t>4.</a:t>
          </a:r>
          <a:r>
            <a:rPr lang="zh-CN" altLang="en-US"/>
            <a:t>安全性</a:t>
          </a:r>
          <a:r>
            <a:rPr lang="zh-CN" altLang="en-US"/>
            <a:t>数据</a:t>
          </a:r>
          <a:r>
            <a:rPr lang="zh-CN" altLang="en-US"/>
            <a:t/>
          </a:r>
          <a:endParaRPr lang="zh-CN" altLang="en-US"/>
        </a:p>
      </dgm:t>
    </dgm:pt>
    <dgm:pt modelId="{AF04E26C-667A-4E65-B4E0-A12B176734D6}" type="parTrans" cxnId="{D6CB4A1D-5D15-402A-83AD-CFE7900F3A35}">
      <dgm:prSet/>
      <dgm:spPr/>
    </dgm:pt>
    <dgm:pt modelId="{BA33FC7D-1A7D-4632-8BE8-9713250F7DBB}" type="sibTrans" cxnId="{D6CB4A1D-5D15-402A-83AD-CFE7900F3A35}">
      <dgm:prSet/>
      <dgm:spPr/>
    </dgm:pt>
    <dgm:pt modelId="{C5DA37C8-B198-4ECD-B2D0-ADCFB13F58F3}">
      <dgm:prSet phldr="false" custT="false"/>
      <dgm:spPr/>
      <dgm:t>
        <a:bodyPr vert="horz" wrap="square"/>
        <a:p>
          <a:pPr>
            <a:lnSpc>
              <a:spcPct val="100000"/>
            </a:lnSpc>
            <a:spcBef>
              <a:spcPct val="1"/>
            </a:spcBef>
            <a:spcAft>
              <a:spcPct val="35000"/>
            </a:spcAft>
          </a:pPr>
          <a:r>
            <a:rPr lang="en-US"/>
            <a:t>5.</a:t>
          </a:r>
          <a:r>
            <a:rPr lang="zh-CN" altLang="en-US"/>
            <a:t>风险</a:t>
          </a:r>
          <a:r>
            <a:rPr lang="zh-CN" altLang="en-US"/>
            <a:t>偏倚</a:t>
          </a:r>
          <a:r>
            <a:rPr lang="zh-CN" altLang="en-US"/>
            <a:t>评估</a:t>
          </a:r>
          <a:r>
            <a:rPr lang="zh-CN" altLang="en-US"/>
            <a:t/>
          </a:r>
          <a:endParaRPr lang="zh-CN" altLang="en-US"/>
        </a:p>
      </dgm:t>
    </dgm:pt>
    <dgm:pt modelId="{2488AC34-4160-4C89-8E10-595E7CCB7DF7}" type="parTrans" cxnId="{60B7BE4A-BB71-48D7-8E58-DD6425B48621}">
      <dgm:prSet/>
      <dgm:spPr/>
    </dgm:pt>
    <dgm:pt modelId="{E7E89456-C737-4F00-B568-14DF79FF070E}" type="sibTrans" cxnId="{60B7BE4A-BB71-48D7-8E58-DD6425B48621}">
      <dgm:prSet/>
      <dgm:spPr/>
    </dgm:pt>
    <dgm:pt modelId="{E8371D86-0C8E-46A9-AC1A-FBB817104978}">
      <dgm:prSet phldr="false" custT="false"/>
      <dgm:spPr/>
      <dgm:t>
        <a:bodyPr vert="horz" wrap="square"/>
        <a:p>
          <a:pPr>
            <a:lnSpc>
              <a:spcPct val="100000"/>
            </a:lnSpc>
            <a:spcBef>
              <a:spcPct val="1"/>
            </a:spcBef>
            <a:spcAft>
              <a:spcPct val="35000"/>
            </a:spcAft>
          </a:pPr>
          <a:r>
            <a:rPr lang="en-US"/>
            <a:t>6.</a:t>
          </a:r>
          <a:r>
            <a:rPr lang="zh-CN" altLang="en-US"/>
            <a:t>证据</a:t>
          </a:r>
          <a:r>
            <a:rPr lang="zh-CN" altLang="en-US"/>
            <a:t>确定性</a:t>
          </a:r>
          <a:r>
            <a:rPr lang="zh-CN" altLang="en-US"/>
            <a:t>评估</a:t>
          </a:r>
          <a:r>
            <a:rPr lang="zh-CN" altLang="en-US"/>
            <a:t/>
          </a:r>
          <a:endParaRPr lang="zh-CN" altLang="en-US"/>
        </a:p>
      </dgm:t>
    </dgm:pt>
    <dgm:pt modelId="{F9A76B4E-60AD-4E02-BE51-5E8BE3764832}" type="parTrans" cxnId="{60E864ED-01CA-495A-8600-8FC379594034}">
      <dgm:prSet/>
      <dgm:spPr/>
    </dgm:pt>
    <dgm:pt modelId="{127BAC85-AE15-4FB5-90C4-86B8248EE4D1}" type="sibTrans" cxnId="{60E864ED-01CA-495A-8600-8FC379594034}">
      <dgm:prSet/>
      <dgm:spPr/>
    </dgm:pt>
    <dgm:pt modelId="{7E3F7EC5-1729-4088-BB09-36E02E33A0BF}" type="pres">
      <dgm:prSet presAssocID="{A4CA7B40-9EB7-4C77-8556-119F053A3BC1}" presName="linearFlow" presStyleCnt="0">
        <dgm:presLayoutVars>
          <dgm:resizeHandles val="exact"/>
        </dgm:presLayoutVars>
      </dgm:prSet>
      <dgm:spPr/>
    </dgm:pt>
    <dgm:pt modelId="{E17E57AF-0587-449A-A755-B1B96DEF2BD2}" type="pres">
      <dgm:prSet presAssocID="{7166A9DB-20D7-41DA-B6C7-4E91D46FE0EA}" presName="node" presStyleLbl="node1" presStyleIdx="0" presStyleCnt="6">
        <dgm:presLayoutVars>
          <dgm:bulletEnabled val="true"/>
        </dgm:presLayoutVars>
      </dgm:prSet>
      <dgm:spPr/>
    </dgm:pt>
    <dgm:pt modelId="{11477A19-6F59-488F-BD44-5E3FBE8E3386}" type="pres">
      <dgm:prSet presAssocID="{581D0B67-AC66-4DBF-B99A-8C26BE060068}" presName="sibTrans" presStyleLbl="sibTrans2D1" presStyleIdx="0" presStyleCnt="5"/>
      <dgm:spPr/>
    </dgm:pt>
    <dgm:pt modelId="{1FA9844B-FD2C-4DAF-BE12-A8E3C3B7E384}" type="pres">
      <dgm:prSet presAssocID="{581D0B67-AC66-4DBF-B99A-8C26BE060068}" presName="connectorText" presStyleCnt="0"/>
      <dgm:spPr/>
    </dgm:pt>
    <dgm:pt modelId="{353C71C7-5E8B-4565-86BF-B755B524B25E}" type="pres">
      <dgm:prSet presAssocID="{6185F46A-CE7B-4D19-AD38-021F06F11723}" presName="node" presStyleLbl="node1" presStyleIdx="1" presStyleCnt="6">
        <dgm:presLayoutVars>
          <dgm:bulletEnabled val="true"/>
        </dgm:presLayoutVars>
      </dgm:prSet>
      <dgm:spPr/>
    </dgm:pt>
    <dgm:pt modelId="{06ECC167-6368-4F79-84C6-65D90B9BC4A6}" type="pres">
      <dgm:prSet presAssocID="{209F9C23-F1DF-401B-A4AD-306C9EB4247C}" presName="sibTrans" presStyleLbl="sibTrans2D1" presStyleIdx="1" presStyleCnt="5"/>
      <dgm:spPr/>
    </dgm:pt>
    <dgm:pt modelId="{1AF533A8-48F1-4B19-9CD9-5A2DB7199B85}" type="pres">
      <dgm:prSet presAssocID="{209F9C23-F1DF-401B-A4AD-306C9EB4247C}" presName="connectorText" presStyleCnt="0"/>
      <dgm:spPr/>
    </dgm:pt>
    <dgm:pt modelId="{93DEFB83-998E-4F52-9267-01422D869D93}" type="pres">
      <dgm:prSet presAssocID="{9D4F7890-BC71-471E-AB1B-9F598D752858}" presName="node" presStyleLbl="node1" presStyleIdx="2" presStyleCnt="6">
        <dgm:presLayoutVars>
          <dgm:bulletEnabled val="true"/>
        </dgm:presLayoutVars>
      </dgm:prSet>
      <dgm:spPr/>
    </dgm:pt>
    <dgm:pt modelId="{63DAA1DF-EBB5-4205-B4F2-F899E4709BB7}" type="pres">
      <dgm:prSet presAssocID="{A02D4AB0-BE01-45C2-BD3E-6766ADB3B021}" presName="sibTrans" presStyleLbl="sibTrans2D1" presStyleIdx="2" presStyleCnt="5"/>
      <dgm:spPr/>
    </dgm:pt>
    <dgm:pt modelId="{14585E75-D12C-43F8-9D59-F2C406EFD279}" type="pres">
      <dgm:prSet presAssocID="{A02D4AB0-BE01-45C2-BD3E-6766ADB3B021}" presName="connectorText" presStyleCnt="0"/>
      <dgm:spPr/>
    </dgm:pt>
    <dgm:pt modelId="{06AA2749-6003-4A02-B9A4-D2DFC1485166}" type="pres">
      <dgm:prSet presAssocID="{B47647EC-FCF5-460F-85BF-B81EA9A76AC7}" presName="node" presStyleLbl="node1" presStyleIdx="3" presStyleCnt="6">
        <dgm:presLayoutVars>
          <dgm:bulletEnabled val="true"/>
        </dgm:presLayoutVars>
      </dgm:prSet>
      <dgm:spPr/>
    </dgm:pt>
    <dgm:pt modelId="{5471006D-DAE5-46D6-93D8-90F521D315E0}" type="pres">
      <dgm:prSet presAssocID="{BA33FC7D-1A7D-4632-8BE8-9713250F7DBB}" presName="sibTrans" presStyleLbl="sibTrans2D1" presStyleIdx="3" presStyleCnt="5"/>
      <dgm:spPr/>
    </dgm:pt>
    <dgm:pt modelId="{30910996-8FC3-40B1-9C45-5D2229166F5D}" type="pres">
      <dgm:prSet presAssocID="{BA33FC7D-1A7D-4632-8BE8-9713250F7DBB}" presName="connectorText" presStyleCnt="0"/>
      <dgm:spPr/>
    </dgm:pt>
    <dgm:pt modelId="{DE57C8FC-80D8-40BE-B3A7-E82CAA03F5B3}" type="pres">
      <dgm:prSet presAssocID="{C5DA37C8-B198-4ECD-B2D0-ADCFB13F58F3}" presName="node" presStyleLbl="node1" presStyleIdx="4" presStyleCnt="6">
        <dgm:presLayoutVars>
          <dgm:bulletEnabled val="true"/>
        </dgm:presLayoutVars>
      </dgm:prSet>
      <dgm:spPr/>
    </dgm:pt>
    <dgm:pt modelId="{505DD2F3-DE5C-4448-B71A-9F3D674ADE1F}" type="pres">
      <dgm:prSet presAssocID="{E7E89456-C737-4F00-B568-14DF79FF070E}" presName="sibTrans" presStyleLbl="sibTrans2D1" presStyleIdx="4" presStyleCnt="5"/>
      <dgm:spPr/>
    </dgm:pt>
    <dgm:pt modelId="{57260A6F-D843-42B4-BEB3-C9AA2EF94FB4}" type="pres">
      <dgm:prSet presAssocID="{E7E89456-C737-4F00-B568-14DF79FF070E}" presName="connectorText" presStyleCnt="0"/>
      <dgm:spPr/>
    </dgm:pt>
    <dgm:pt modelId="{49BE10FA-BD02-4AE6-BFAE-F43EFFBCCF1C}" type="pres">
      <dgm:prSet presAssocID="{E8371D86-0C8E-46A9-AC1A-FBB817104978}" presName="node" presStyleLbl="node1" presStyleIdx="5" presStyleCnt="6">
        <dgm:presLayoutVars>
          <dgm:bulletEnabled val="true"/>
        </dgm:presLayoutVars>
      </dgm:prSet>
      <dgm:spPr/>
    </dgm:pt>
  </dgm:ptLst>
  <dgm:cxnLst>
    <dgm:cxn modelId="{16FB206C-276A-4987-9D28-CD1DEF097E22}" srcId="{A4CA7B40-9EB7-4C77-8556-119F053A3BC1}" destId="{7166A9DB-20D7-41DA-B6C7-4E91D46FE0EA}" srcOrd="0" destOrd="0" parTransId="{408890A2-EC03-4CB7-8006-30F7A6F0770D}" sibTransId="{581D0B67-AC66-4DBF-B99A-8C26BE060068}"/>
    <dgm:cxn modelId="{478F850B-4E01-4752-A79B-29E3227807CD}" srcId="{A4CA7B40-9EB7-4C77-8556-119F053A3BC1}" destId="{6185F46A-CE7B-4D19-AD38-021F06F11723}" srcOrd="1" destOrd="0" parTransId="{ED707A62-C95F-489D-A288-204A854541E1}" sibTransId="{209F9C23-F1DF-401B-A4AD-306C9EB4247C}"/>
    <dgm:cxn modelId="{07AAE89B-55FA-4555-86CA-F0C2C07C655C}" srcId="{A4CA7B40-9EB7-4C77-8556-119F053A3BC1}" destId="{9D4F7890-BC71-471E-AB1B-9F598D752858}" srcOrd="2" destOrd="0" parTransId="{8A81A9A1-3D17-4B5E-823A-F4C61634A717}" sibTransId="{A02D4AB0-BE01-45C2-BD3E-6766ADB3B021}"/>
    <dgm:cxn modelId="{D6CB4A1D-5D15-402A-83AD-CFE7900F3A35}" srcId="{A4CA7B40-9EB7-4C77-8556-119F053A3BC1}" destId="{B47647EC-FCF5-460F-85BF-B81EA9A76AC7}" srcOrd="3" destOrd="0" parTransId="{AF04E26C-667A-4E65-B4E0-A12B176734D6}" sibTransId="{BA33FC7D-1A7D-4632-8BE8-9713250F7DBB}"/>
    <dgm:cxn modelId="{60B7BE4A-BB71-48D7-8E58-DD6425B48621}" srcId="{A4CA7B40-9EB7-4C77-8556-119F053A3BC1}" destId="{C5DA37C8-B198-4ECD-B2D0-ADCFB13F58F3}" srcOrd="4" destOrd="0" parTransId="{2488AC34-4160-4C89-8E10-595E7CCB7DF7}" sibTransId="{E7E89456-C737-4F00-B568-14DF79FF070E}"/>
    <dgm:cxn modelId="{60E864ED-01CA-495A-8600-8FC379594034}" srcId="{A4CA7B40-9EB7-4C77-8556-119F053A3BC1}" destId="{E8371D86-0C8E-46A9-AC1A-FBB817104978}" srcOrd="5" destOrd="0" parTransId="{F9A76B4E-60AD-4E02-BE51-5E8BE3764832}" sibTransId="{127BAC85-AE15-4FB5-90C4-86B8248EE4D1}"/>
    <dgm:cxn modelId="{3CEFE5BA-3212-4E2F-8D75-1B8D4E29A1E2}" type="presOf" srcId="{A4CA7B40-9EB7-4C77-8556-119F053A3BC1}" destId="{7E3F7EC5-1729-4088-BB09-36E02E33A0BF}" srcOrd="0" destOrd="0" presId="urn:microsoft.com/office/officeart/2005/8/layout/process2"/>
    <dgm:cxn modelId="{EF9CEE22-9F61-438B-893E-4199D1DE378D}" type="presParOf" srcId="{7E3F7EC5-1729-4088-BB09-36E02E33A0BF}" destId="{E17E57AF-0587-449A-A755-B1B96DEF2BD2}" srcOrd="0" destOrd="0" presId="urn:microsoft.com/office/officeart/2005/8/layout/process2"/>
    <dgm:cxn modelId="{529E09BA-D059-4637-A119-277D40766CCD}" type="presOf" srcId="{7166A9DB-20D7-41DA-B6C7-4E91D46FE0EA}" destId="{E17E57AF-0587-449A-A755-B1B96DEF2BD2}" srcOrd="0" destOrd="0" presId="urn:microsoft.com/office/officeart/2005/8/layout/process2"/>
    <dgm:cxn modelId="{D3CC39F1-102B-47A4-920C-207A0587FB99}" type="presParOf" srcId="{7E3F7EC5-1729-4088-BB09-36E02E33A0BF}" destId="{11477A19-6F59-488F-BD44-5E3FBE8E3386}" srcOrd="1" destOrd="0" presId="urn:microsoft.com/office/officeart/2005/8/layout/process2"/>
    <dgm:cxn modelId="{CD8FC229-D0F4-4B9B-9558-99F91B7CDC5C}" type="presOf" srcId="{581D0B67-AC66-4DBF-B99A-8C26BE060068}" destId="{11477A19-6F59-488F-BD44-5E3FBE8E3386}" srcOrd="0" destOrd="0" presId="urn:microsoft.com/office/officeart/2005/8/layout/process2"/>
    <dgm:cxn modelId="{50FA819F-0272-4F56-A18B-4318441923B8}" type="presParOf" srcId="{11477A19-6F59-488F-BD44-5E3FBE8E3386}" destId="{1FA9844B-FD2C-4DAF-BE12-A8E3C3B7E384}" srcOrd="0" destOrd="1" presId="urn:microsoft.com/office/officeart/2005/8/layout/process2"/>
    <dgm:cxn modelId="{6E7B1E01-34D9-4C4B-87BF-6E86DC6B5169}" type="presOf" srcId="{581D0B67-AC66-4DBF-B99A-8C26BE060068}" destId="{1FA9844B-FD2C-4DAF-BE12-A8E3C3B7E384}" srcOrd="1" destOrd="0" presId="urn:microsoft.com/office/officeart/2005/8/layout/process2"/>
    <dgm:cxn modelId="{0FF62BD5-72AC-44DB-845A-239697D60181}" type="presParOf" srcId="{7E3F7EC5-1729-4088-BB09-36E02E33A0BF}" destId="{353C71C7-5E8B-4565-86BF-B755B524B25E}" srcOrd="2" destOrd="0" presId="urn:microsoft.com/office/officeart/2005/8/layout/process2"/>
    <dgm:cxn modelId="{123EC7ED-B4E5-4D86-9907-A4ECA4551214}" type="presOf" srcId="{6185F46A-CE7B-4D19-AD38-021F06F11723}" destId="{353C71C7-5E8B-4565-86BF-B755B524B25E}" srcOrd="0" destOrd="0" presId="urn:microsoft.com/office/officeart/2005/8/layout/process2"/>
    <dgm:cxn modelId="{D958184E-70EC-479D-971E-24D00628E9C2}" type="presParOf" srcId="{7E3F7EC5-1729-4088-BB09-36E02E33A0BF}" destId="{06ECC167-6368-4F79-84C6-65D90B9BC4A6}" srcOrd="3" destOrd="0" presId="urn:microsoft.com/office/officeart/2005/8/layout/process2"/>
    <dgm:cxn modelId="{445E5F40-31F7-4847-A58E-B002B35D4BC8}" type="presOf" srcId="{209F9C23-F1DF-401B-A4AD-306C9EB4247C}" destId="{06ECC167-6368-4F79-84C6-65D90B9BC4A6}" srcOrd="0" destOrd="0" presId="urn:microsoft.com/office/officeart/2005/8/layout/process2"/>
    <dgm:cxn modelId="{E2BB728E-E6DB-435E-9ECF-BB0D15DA28F2}" type="presParOf" srcId="{06ECC167-6368-4F79-84C6-65D90B9BC4A6}" destId="{1AF533A8-48F1-4B19-9CD9-5A2DB7199B85}" srcOrd="0" destOrd="3" presId="urn:microsoft.com/office/officeart/2005/8/layout/process2"/>
    <dgm:cxn modelId="{9586AC15-525E-47E0-890B-EBC490354D71}" type="presOf" srcId="{209F9C23-F1DF-401B-A4AD-306C9EB4247C}" destId="{1AF533A8-48F1-4B19-9CD9-5A2DB7199B85}" srcOrd="1" destOrd="0" presId="urn:microsoft.com/office/officeart/2005/8/layout/process2"/>
    <dgm:cxn modelId="{3BD3CFBA-F17F-4DBE-B63A-3466AF33663C}" type="presParOf" srcId="{7E3F7EC5-1729-4088-BB09-36E02E33A0BF}" destId="{93DEFB83-998E-4F52-9267-01422D869D93}" srcOrd="4" destOrd="0" presId="urn:microsoft.com/office/officeart/2005/8/layout/process2"/>
    <dgm:cxn modelId="{A2F36A7A-245F-48B7-BDCE-9EE777681515}" type="presOf" srcId="{9D4F7890-BC71-471E-AB1B-9F598D752858}" destId="{93DEFB83-998E-4F52-9267-01422D869D93}" srcOrd="0" destOrd="0" presId="urn:microsoft.com/office/officeart/2005/8/layout/process2"/>
    <dgm:cxn modelId="{DDA142DC-5F3E-427D-A80A-FAE52F6CD97E}" type="presParOf" srcId="{7E3F7EC5-1729-4088-BB09-36E02E33A0BF}" destId="{63DAA1DF-EBB5-4205-B4F2-F899E4709BB7}" srcOrd="5" destOrd="0" presId="urn:microsoft.com/office/officeart/2005/8/layout/process2"/>
    <dgm:cxn modelId="{1D2A672E-A7FB-4137-B391-1E18BA2164FE}" type="presOf" srcId="{A02D4AB0-BE01-45C2-BD3E-6766ADB3B021}" destId="{63DAA1DF-EBB5-4205-B4F2-F899E4709BB7}" srcOrd="0" destOrd="0" presId="urn:microsoft.com/office/officeart/2005/8/layout/process2"/>
    <dgm:cxn modelId="{65432DF9-B32B-4CEA-9ED4-E22E9D12B309}" type="presParOf" srcId="{63DAA1DF-EBB5-4205-B4F2-F899E4709BB7}" destId="{14585E75-D12C-43F8-9D59-F2C406EFD279}" srcOrd="0" destOrd="5" presId="urn:microsoft.com/office/officeart/2005/8/layout/process2"/>
    <dgm:cxn modelId="{9C2E867A-187E-45C2-8228-25740BF738DB}" type="presOf" srcId="{A02D4AB0-BE01-45C2-BD3E-6766ADB3B021}" destId="{14585E75-D12C-43F8-9D59-F2C406EFD279}" srcOrd="1" destOrd="0" presId="urn:microsoft.com/office/officeart/2005/8/layout/process2"/>
    <dgm:cxn modelId="{A51AF564-01B6-4077-8EDB-D6E6F5E5CF86}" type="presParOf" srcId="{7E3F7EC5-1729-4088-BB09-36E02E33A0BF}" destId="{06AA2749-6003-4A02-B9A4-D2DFC1485166}" srcOrd="6" destOrd="0" presId="urn:microsoft.com/office/officeart/2005/8/layout/process2"/>
    <dgm:cxn modelId="{E6C0783C-C99A-4293-8A91-94627D6599D7}" type="presOf" srcId="{B47647EC-FCF5-460F-85BF-B81EA9A76AC7}" destId="{06AA2749-6003-4A02-B9A4-D2DFC1485166}" srcOrd="0" destOrd="0" presId="urn:microsoft.com/office/officeart/2005/8/layout/process2"/>
    <dgm:cxn modelId="{3EA1E523-6D0E-4B79-8EC0-D5E5F235D530}" type="presParOf" srcId="{7E3F7EC5-1729-4088-BB09-36E02E33A0BF}" destId="{5471006D-DAE5-46D6-93D8-90F521D315E0}" srcOrd="7" destOrd="0" presId="urn:microsoft.com/office/officeart/2005/8/layout/process2"/>
    <dgm:cxn modelId="{0DB699ED-4AE5-4C36-B55D-DEC38E1FB8D6}" type="presOf" srcId="{BA33FC7D-1A7D-4632-8BE8-9713250F7DBB}" destId="{5471006D-DAE5-46D6-93D8-90F521D315E0}" srcOrd="0" destOrd="0" presId="urn:microsoft.com/office/officeart/2005/8/layout/process2"/>
    <dgm:cxn modelId="{F7A252DE-C271-4238-B368-622E8352C2E6}" type="presParOf" srcId="{5471006D-DAE5-46D6-93D8-90F521D315E0}" destId="{30910996-8FC3-40B1-9C45-5D2229166F5D}" srcOrd="0" destOrd="7" presId="urn:microsoft.com/office/officeart/2005/8/layout/process2"/>
    <dgm:cxn modelId="{6D8A1DE3-3FE7-4CF4-8D57-58785939A090}" type="presOf" srcId="{BA33FC7D-1A7D-4632-8BE8-9713250F7DBB}" destId="{30910996-8FC3-40B1-9C45-5D2229166F5D}" srcOrd="1" destOrd="0" presId="urn:microsoft.com/office/officeart/2005/8/layout/process2"/>
    <dgm:cxn modelId="{907E4CA1-BEAF-4216-98F2-6492E2144FE6}" type="presParOf" srcId="{7E3F7EC5-1729-4088-BB09-36E02E33A0BF}" destId="{DE57C8FC-80D8-40BE-B3A7-E82CAA03F5B3}" srcOrd="8" destOrd="0" presId="urn:microsoft.com/office/officeart/2005/8/layout/process2"/>
    <dgm:cxn modelId="{A92E41D2-F22D-43A3-B68C-647B9FF6B93A}" type="presOf" srcId="{C5DA37C8-B198-4ECD-B2D0-ADCFB13F58F3}" destId="{DE57C8FC-80D8-40BE-B3A7-E82CAA03F5B3}" srcOrd="0" destOrd="0" presId="urn:microsoft.com/office/officeart/2005/8/layout/process2"/>
    <dgm:cxn modelId="{530E94BC-1CD6-4F30-B598-50EBAE0B8376}" type="presParOf" srcId="{7E3F7EC5-1729-4088-BB09-36E02E33A0BF}" destId="{505DD2F3-DE5C-4448-B71A-9F3D674ADE1F}" srcOrd="9" destOrd="0" presId="urn:microsoft.com/office/officeart/2005/8/layout/process2"/>
    <dgm:cxn modelId="{D039E372-8BBD-4E61-BE38-37323E85E8DE}" type="presOf" srcId="{E7E89456-C737-4F00-B568-14DF79FF070E}" destId="{505DD2F3-DE5C-4448-B71A-9F3D674ADE1F}" srcOrd="0" destOrd="0" presId="urn:microsoft.com/office/officeart/2005/8/layout/process2"/>
    <dgm:cxn modelId="{7B327BA7-BCF4-4A5F-8572-83FC5A18CD97}" type="presParOf" srcId="{505DD2F3-DE5C-4448-B71A-9F3D674ADE1F}" destId="{57260A6F-D843-42B4-BEB3-C9AA2EF94FB4}" srcOrd="0" destOrd="9" presId="urn:microsoft.com/office/officeart/2005/8/layout/process2"/>
    <dgm:cxn modelId="{FA12FE4E-4C1D-4C71-9E47-5B1A84301776}" type="presOf" srcId="{E7E89456-C737-4F00-B568-14DF79FF070E}" destId="{57260A6F-D843-42B4-BEB3-C9AA2EF94FB4}" srcOrd="1" destOrd="0" presId="urn:microsoft.com/office/officeart/2005/8/layout/process2"/>
    <dgm:cxn modelId="{CFF4CEF1-8515-49E4-9E40-F919BB035288}" type="presParOf" srcId="{7E3F7EC5-1729-4088-BB09-36E02E33A0BF}" destId="{49BE10FA-BD02-4AE6-BFAE-F43EFFBCCF1C}" srcOrd="10" destOrd="0" presId="urn:microsoft.com/office/officeart/2005/8/layout/process2"/>
    <dgm:cxn modelId="{D3940BA1-1E2A-4B69-9210-9C66E34228A2}" type="presOf" srcId="{E8371D86-0C8E-46A9-AC1A-FBB817104978}" destId="{49BE10FA-BD02-4AE6-BFAE-F43EFFBCCF1C}" srcOrd="0" destOrd="0" presId="urn:microsoft.com/office/officeart/2005/8/layout/process2"/>
  </dgm:cxnLst>
  <dgm:bg/>
  <dgm:whole/>
  <dgm:extLst>
    <a:ext uri="http://schemas.microsoft.com/office/drawing/2008/diagram">
      <dsp:dataModelExt relId="rId4" minVer="http://schemas.openxmlformats.org/drawingml/2006/diagram"/>
    </a:ext>
  </dgm:extLst>
</dgm:dataModel>
</file>

<file path=ppt/diagrams/drawing1.xml><?xml version="1.0" encoding="utf-8"?>
<dsp:drawing xmlns:dsp="http://schemas.microsoft.com/office/drawing/2008/diagram" xmlns:a="http://schemas.openxmlformats.org/drawingml/2006/main">
  <dsp:spTree>
    <dsp:nvGrpSpPr>
      <dsp:cNvPr id="0" name="组合 1"/>
      <dsp:cNvGrpSpPr/>
    </dsp:nvGrpSpPr>
    <dsp:grpSpPr>
      <a:xfrm>
        <a:off x="0" y="0"/>
        <a:ext cx="11288395" cy="4328795"/>
        <a:chOff x="0" y="0"/>
        <a:chExt cx="11288395" cy="4328795"/>
      </a:xfrm>
    </dsp:grpSpPr>
    <dsp:sp modelId="{111DEAC9-5D4C-4A6A-A44E-082A26F60596}">
      <dsp:nvSpPr>
        <dsp:cNvPr id="1" name="圆角矩形 2"/>
        <dsp:cNvSpPr/>
      </dsp:nvSpPr>
      <dsp:spPr bwMode="white">
        <a:xfrm>
          <a:off x="0" y="872490"/>
          <a:ext cx="2170845" cy="2583815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>
            <a:alpha val="90000"/>
            <a:hueOff val="0"/>
            <a:satOff val="0"/>
            <a:lumOff val="0"/>
            <a:alpha val="9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8580" tIns="68580" rIns="68580" bIns="6858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1"/>
            </a:spcBef>
            <a:spcAft>
              <a:spcPct val="35000"/>
            </a:spcAft>
          </a:pPr>
          <a:r>
            <a:rPr lang="zh-CN" altLang="en-US" b="true">
              <a:solidFill>
                <a:schemeClr val="tx1"/>
              </a:solidFill>
            </a:rPr>
            <a:t>方案</a:t>
          </a:r>
          <a:r>
            <a:rPr lang="zh-CN" altLang="en-US" b="true">
              <a:solidFill>
                <a:schemeClr val="tx1"/>
              </a:solidFill>
            </a:rPr>
            <a:t>撰写</a:t>
          </a:r>
          <a:endParaRPr lang="zh-CN" altLang="en-US" b="true">
            <a:solidFill>
              <a:schemeClr val="tx1"/>
            </a:solidFill>
          </a:endParaRPr>
        </a:p>
        <a:p>
          <a:pPr lvl="0">
            <a:lnSpc>
              <a:spcPct val="100000"/>
            </a:lnSpc>
            <a:spcBef>
              <a:spcPct val="1"/>
            </a:spcBef>
            <a:spcAft>
              <a:spcPct val="35000"/>
            </a:spcAft>
          </a:pPr>
          <a:r>
            <a:rPr lang="zh-CN" altLang="en-US"/>
            <a:t>确定</a:t>
          </a:r>
          <a:r>
            <a:rPr lang="zh-CN" altLang="en-US"/>
            <a:t>研究</a:t>
          </a:r>
          <a:r>
            <a:rPr lang="zh-CN" altLang="en-US"/>
            <a:t>目标</a:t>
          </a:r>
          <a:endParaRPr lang="zh-CN" altLang="en-US"/>
        </a:p>
        <a:p>
          <a:pPr lvl="0">
            <a:lnSpc>
              <a:spcPct val="100000"/>
            </a:lnSpc>
            <a:spcBef>
              <a:spcPct val="1"/>
            </a:spcBef>
            <a:spcAft>
              <a:spcPct val="35000"/>
            </a:spcAft>
          </a:pPr>
          <a:r>
            <a:rPr lang="zh-CN" altLang="en-US"/>
            <a:t>目标</a:t>
          </a:r>
          <a:r>
            <a:rPr lang="zh-CN" altLang="en-US"/>
            <a:t>人群</a:t>
          </a:r>
          <a:endParaRPr lang="zh-CN" altLang="en-US"/>
        </a:p>
        <a:p>
          <a:pPr lvl="0">
            <a:lnSpc>
              <a:spcPct val="100000"/>
            </a:lnSpc>
            <a:spcBef>
              <a:spcPct val="1"/>
            </a:spcBef>
            <a:spcAft>
              <a:spcPct val="35000"/>
            </a:spcAft>
          </a:pPr>
          <a:r>
            <a:rPr lang="zh-CN" altLang="en-US"/>
            <a:t>试验</a:t>
          </a:r>
          <a:r>
            <a:rPr lang="zh-CN" altLang="en-US"/>
            <a:t>设计</a:t>
          </a:r>
          <a:endParaRPr lang="zh-CN" altLang="en-US"/>
        </a:p>
        <a:p>
          <a:pPr lvl="0">
            <a:lnSpc>
              <a:spcPct val="100000"/>
            </a:lnSpc>
            <a:spcBef>
              <a:spcPct val="1"/>
            </a:spcBef>
            <a:spcAft>
              <a:spcPct val="35000"/>
            </a:spcAft>
          </a:pPr>
          <a:r>
            <a:rPr lang="zh-CN" altLang="en-US"/>
            <a:t>治疗组</a:t>
          </a:r>
          <a:r>
            <a:rPr lang="en-US" altLang="zh-CN"/>
            <a:t>/</a:t>
          </a:r>
          <a:r>
            <a:rPr lang="zh-CN" altLang="en-US"/>
            <a:t>对照组</a:t>
          </a:r>
          <a:endParaRPr lang="zh-CN" altLang="en-US"/>
        </a:p>
        <a:p>
          <a:pPr lvl="0">
            <a:lnSpc>
              <a:spcPct val="100000"/>
            </a:lnSpc>
            <a:spcBef>
              <a:spcPct val="1"/>
            </a:spcBef>
            <a:spcAft>
              <a:spcPct val="35000"/>
            </a:spcAft>
          </a:pPr>
          <a:r>
            <a:rPr lang="zh-CN" altLang="en-US"/>
            <a:t>疗效</a:t>
          </a:r>
          <a:r>
            <a:rPr lang="zh-CN" altLang="en-US"/>
            <a:t>指标</a:t>
          </a:r>
          <a:r>
            <a:rPr lang="en-US" altLang="zh-CN"/>
            <a:t>/</a:t>
          </a:r>
          <a:r>
            <a:rPr lang="zh-CN" altLang="en-US"/>
            <a:t>终点</a:t>
          </a:r>
          <a:r>
            <a:rPr lang="zh-CN" altLang="en-US"/>
            <a:t>指标</a:t>
          </a:r>
          <a:endParaRPr lang="zh-CN" altLang="en-US"/>
        </a:p>
      </dsp:txBody>
      <dsp:txXfrm>
        <a:off x="0" y="872490"/>
        <a:ext cx="2170845" cy="2583815"/>
      </dsp:txXfrm>
    </dsp:sp>
    <dsp:sp modelId="{8A5CF0CE-3323-464D-9C63-05C1BDB053F5}">
      <dsp:nvSpPr>
        <dsp:cNvPr id="2" name="右箭头 3"/>
        <dsp:cNvSpPr/>
      </dsp:nvSpPr>
      <dsp:spPr bwMode="white">
        <a:xfrm>
          <a:off x="2374905" y="1895213"/>
          <a:ext cx="460219" cy="538370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shade val="90000"/>
            <a:hueOff val="0"/>
            <a:satOff val="0"/>
            <a:lumOff val="0"/>
            <a:alpha val="100000"/>
          </a:schemeClr>
        </a:lnRef>
        <a:fillRef idx="1">
          <a:schemeClr val="accent1">
            <a:shade val="90000"/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1"/>
            </a:spcBef>
            <a:spcAft>
              <a:spcPct val="35000"/>
            </a:spcAft>
          </a:pPr>
          <a:endParaRPr lang="zh-CN" altLang="en-US"/>
        </a:p>
      </dsp:txBody>
      <dsp:txXfrm>
        <a:off x="2374905" y="1895213"/>
        <a:ext cx="460219" cy="538370"/>
      </dsp:txXfrm>
    </dsp:sp>
    <dsp:sp modelId="{552FB8E7-A5FB-4CC3-94C3-CE0BDF19F9F1}">
      <dsp:nvSpPr>
        <dsp:cNvPr id="3" name="圆角矩形 4"/>
        <dsp:cNvSpPr/>
      </dsp:nvSpPr>
      <dsp:spPr bwMode="white">
        <a:xfrm>
          <a:off x="3039183" y="872490"/>
          <a:ext cx="2170845" cy="2583815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>
            <a:alpha val="90000"/>
            <a:hueOff val="0"/>
            <a:satOff val="0"/>
            <a:lumOff val="0"/>
            <a:alpha val="76863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8580" tIns="68580" rIns="68580" bIns="6858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1"/>
            </a:spcBef>
            <a:spcAft>
              <a:spcPct val="35000"/>
            </a:spcAft>
          </a:pPr>
          <a:r>
            <a:rPr lang="zh-CN" altLang="en-US" b="true">
              <a:solidFill>
                <a:schemeClr val="tx1"/>
              </a:solidFill>
            </a:rPr>
            <a:t>执行</a:t>
          </a:r>
          <a:endParaRPr lang="zh-CN" altLang="en-US" b="true">
            <a:solidFill>
              <a:schemeClr val="tx1"/>
            </a:solidFill>
          </a:endParaRPr>
        </a:p>
        <a:p>
          <a:pPr lvl="0">
            <a:lnSpc>
              <a:spcPct val="100000"/>
            </a:lnSpc>
            <a:spcBef>
              <a:spcPct val="1"/>
            </a:spcBef>
            <a:spcAft>
              <a:spcPct val="35000"/>
            </a:spcAft>
          </a:pPr>
          <a:r>
            <a:rPr lang="zh-CN" altLang="en-US">
              <a:solidFill>
                <a:schemeClr val="bg1"/>
              </a:solidFill>
            </a:rPr>
            <a:t>文献</a:t>
          </a:r>
          <a:r>
            <a:rPr lang="zh-CN" altLang="en-US">
              <a:solidFill>
                <a:schemeClr val="bg1"/>
              </a:solidFill>
            </a:rPr>
            <a:t>检索</a:t>
          </a:r>
          <a:endParaRPr lang="zh-CN" altLang="en-US">
            <a:solidFill>
              <a:schemeClr val="bg1"/>
            </a:solidFill>
          </a:endParaRPr>
        </a:p>
        <a:p>
          <a:pPr lvl="0">
            <a:lnSpc>
              <a:spcPct val="100000"/>
            </a:lnSpc>
            <a:spcBef>
              <a:spcPct val="1"/>
            </a:spcBef>
            <a:spcAft>
              <a:spcPct val="35000"/>
            </a:spcAft>
          </a:pPr>
          <a:r>
            <a:rPr lang="zh-CN" altLang="en-US">
              <a:solidFill>
                <a:schemeClr val="bg1"/>
              </a:solidFill>
            </a:rPr>
            <a:t>第一遍</a:t>
          </a:r>
          <a:r>
            <a:rPr lang="zh-CN" altLang="en-US">
              <a:solidFill>
                <a:schemeClr val="bg1"/>
              </a:solidFill>
            </a:rPr>
            <a:t>初筛</a:t>
          </a:r>
          <a:endParaRPr lang="zh-CN" altLang="en-US">
            <a:solidFill>
              <a:schemeClr val="bg1"/>
            </a:solidFill>
          </a:endParaRPr>
        </a:p>
        <a:p>
          <a:pPr lvl="0">
            <a:lnSpc>
              <a:spcPct val="100000"/>
            </a:lnSpc>
            <a:spcBef>
              <a:spcPct val="1"/>
            </a:spcBef>
            <a:spcAft>
              <a:spcPct val="35000"/>
            </a:spcAft>
          </a:pPr>
          <a:r>
            <a:rPr lang="zh-CN" altLang="en-US">
              <a:solidFill>
                <a:schemeClr val="bg1"/>
              </a:solidFill>
            </a:rPr>
            <a:t>第二遍</a:t>
          </a:r>
          <a:r>
            <a:rPr lang="zh-CN" altLang="en-US">
              <a:solidFill>
                <a:schemeClr val="bg1"/>
              </a:solidFill>
            </a:rPr>
            <a:t>精读</a:t>
          </a:r>
          <a:endParaRPr lang="zh-CN" altLang="en-US">
            <a:solidFill>
              <a:schemeClr val="bg1"/>
            </a:solidFill>
          </a:endParaRPr>
        </a:p>
        <a:p>
          <a:pPr lvl="0">
            <a:lnSpc>
              <a:spcPct val="100000"/>
            </a:lnSpc>
            <a:spcBef>
              <a:spcPct val="1"/>
            </a:spcBef>
            <a:spcAft>
              <a:spcPct val="35000"/>
            </a:spcAft>
          </a:pPr>
          <a:r>
            <a:rPr lang="zh-CN" altLang="en-US">
              <a:solidFill>
                <a:schemeClr val="bg1"/>
              </a:solidFill>
            </a:rPr>
            <a:t>数据</a:t>
          </a:r>
          <a:r>
            <a:rPr lang="zh-CN" altLang="en-US">
              <a:solidFill>
                <a:schemeClr val="bg1"/>
              </a:solidFill>
            </a:rPr>
            <a:t>抓取</a:t>
          </a:r>
          <a:endParaRPr lang="zh-CN" altLang="en-US">
            <a:solidFill>
              <a:schemeClr val="bg1"/>
            </a:solidFill>
          </a:endParaRPr>
        </a:p>
      </dsp:txBody>
      <dsp:txXfrm>
        <a:off x="3039183" y="872490"/>
        <a:ext cx="2170845" cy="2583815"/>
      </dsp:txXfrm>
    </dsp:sp>
    <dsp:sp modelId="{353C3794-50AA-4D44-83C9-CE28317C3317}">
      <dsp:nvSpPr>
        <dsp:cNvPr id="4" name="右箭头 5"/>
        <dsp:cNvSpPr/>
      </dsp:nvSpPr>
      <dsp:spPr bwMode="white">
        <a:xfrm>
          <a:off x="5414088" y="1895213"/>
          <a:ext cx="460219" cy="538370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shade val="90000"/>
            <a:hueOff val="210000"/>
            <a:satOff val="-3332"/>
            <a:lumOff val="15882"/>
            <a:alpha val="100000"/>
          </a:schemeClr>
        </a:lnRef>
        <a:fillRef idx="1">
          <a:schemeClr val="accent1">
            <a:shade val="90000"/>
            <a:hueOff val="210000"/>
            <a:satOff val="-3332"/>
            <a:lumOff val="15882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1"/>
            </a:spcBef>
            <a:spcAft>
              <a:spcPct val="35000"/>
            </a:spcAft>
          </a:pPr>
          <a:endParaRPr lang="zh-CN" altLang="en-US"/>
        </a:p>
      </dsp:txBody>
      <dsp:txXfrm>
        <a:off x="5414088" y="1895213"/>
        <a:ext cx="460219" cy="538370"/>
      </dsp:txXfrm>
    </dsp:sp>
    <dsp:sp modelId="{A1E15D63-E1FF-4A28-A04F-A2B65927BC31}">
      <dsp:nvSpPr>
        <dsp:cNvPr id="5" name="圆角矩形 6"/>
        <dsp:cNvSpPr/>
      </dsp:nvSpPr>
      <dsp:spPr bwMode="white">
        <a:xfrm>
          <a:off x="6078367" y="872490"/>
          <a:ext cx="2170845" cy="2583815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>
            <a:alpha val="90000"/>
            <a:hueOff val="0"/>
            <a:satOff val="0"/>
            <a:lumOff val="0"/>
            <a:alpha val="63529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8580" tIns="68580" rIns="68580" bIns="6858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1"/>
            </a:spcBef>
            <a:spcAft>
              <a:spcPct val="35000"/>
            </a:spcAft>
          </a:pPr>
          <a:r>
            <a:rPr lang="zh-CN" altLang="en-US" b="true">
              <a:solidFill>
                <a:schemeClr val="tx1"/>
              </a:solidFill>
            </a:rPr>
            <a:t>文献</a:t>
          </a:r>
          <a:r>
            <a:rPr lang="zh-CN" altLang="en-US" b="true">
              <a:solidFill>
                <a:schemeClr val="tx1"/>
              </a:solidFill>
            </a:rPr>
            <a:t>质量</a:t>
          </a:r>
          <a:r>
            <a:rPr lang="zh-CN" altLang="en-US" b="true">
              <a:solidFill>
                <a:schemeClr val="tx1"/>
              </a:solidFill>
            </a:rPr>
            <a:t>评估</a:t>
          </a:r>
          <a:endParaRPr lang="zh-CN" altLang="en-US" b="true">
            <a:solidFill>
              <a:schemeClr val="tx1"/>
            </a:solidFill>
          </a:endParaRPr>
        </a:p>
        <a:p>
          <a:pPr lvl="0">
            <a:lnSpc>
              <a:spcPct val="100000"/>
            </a:lnSpc>
            <a:spcBef>
              <a:spcPct val="1"/>
            </a:spcBef>
            <a:spcAft>
              <a:spcPct val="35000"/>
            </a:spcAft>
          </a:pPr>
          <a:r>
            <a:rPr lang="zh-CN" altLang="en-US">
              <a:solidFill>
                <a:schemeClr val="bg1"/>
              </a:solidFill>
            </a:rPr>
            <a:t>按照</a:t>
          </a:r>
          <a:r>
            <a:rPr lang="en-US" altLang="zh-CN">
              <a:solidFill>
                <a:schemeClr val="bg1"/>
              </a:solidFill>
            </a:rPr>
            <a:t>R</a:t>
          </a:r>
          <a:r>
            <a:rPr lang="en-US" altLang="zh-CN">
              <a:solidFill>
                <a:schemeClr val="bg1"/>
              </a:solidFill>
            </a:rPr>
            <a:t>oB2</a:t>
          </a:r>
          <a:r>
            <a:rPr lang="zh-CN" altLang="en-US">
              <a:solidFill>
                <a:schemeClr val="bg1"/>
              </a:solidFill>
            </a:rPr>
            <a:t>标准，</a:t>
          </a:r>
          <a:r>
            <a:rPr lang="zh-CN" altLang="en-US">
              <a:solidFill>
                <a:schemeClr val="bg1"/>
              </a:solidFill>
            </a:rPr>
            <a:t>进行</a:t>
          </a:r>
          <a:r>
            <a:rPr lang="zh-CN" altLang="en-US">
              <a:solidFill>
                <a:schemeClr val="bg1"/>
              </a:solidFill>
            </a:rPr>
            <a:t>文献</a:t>
          </a:r>
          <a:r>
            <a:rPr lang="zh-CN" altLang="en-US">
              <a:solidFill>
                <a:schemeClr val="bg1"/>
              </a:solidFill>
            </a:rPr>
            <a:t>质量</a:t>
          </a:r>
          <a:r>
            <a:rPr lang="zh-CN" altLang="en-US">
              <a:solidFill>
                <a:schemeClr val="bg1"/>
              </a:solidFill>
            </a:rPr>
            <a:t>评估（</a:t>
          </a:r>
          <a:r>
            <a:rPr lang="en-US" altLang="zh-CN">
              <a:solidFill>
                <a:schemeClr val="bg1"/>
              </a:solidFill>
            </a:rPr>
            <a:t>low</a:t>
          </a:r>
          <a:r>
            <a:rPr lang="zh-CN" altLang="en-US">
              <a:solidFill>
                <a:schemeClr val="bg1"/>
              </a:solidFill>
            </a:rPr>
            <a:t>，</a:t>
          </a:r>
          <a:r>
            <a:rPr lang="en-US" altLang="zh-CN">
              <a:solidFill>
                <a:schemeClr val="bg1"/>
              </a:solidFill>
            </a:rPr>
            <a:t>high,some concern</a:t>
          </a:r>
          <a:r>
            <a:rPr lang="zh-CN" altLang="en-US">
              <a:solidFill>
                <a:schemeClr val="bg1"/>
              </a:solidFill>
            </a:rPr>
            <a:t>）</a:t>
          </a:r>
          <a:endParaRPr lang="zh-CN" altLang="en-US">
            <a:solidFill>
              <a:schemeClr val="bg1"/>
            </a:solidFill>
          </a:endParaRPr>
        </a:p>
      </dsp:txBody>
      <dsp:txXfrm>
        <a:off x="6078367" y="872490"/>
        <a:ext cx="2170845" cy="2583815"/>
      </dsp:txXfrm>
    </dsp:sp>
    <dsp:sp modelId="{47016A70-489B-4C33-A452-12BD9E5DFD3E}">
      <dsp:nvSpPr>
        <dsp:cNvPr id="6" name="右箭头 7"/>
        <dsp:cNvSpPr/>
      </dsp:nvSpPr>
      <dsp:spPr bwMode="white">
        <a:xfrm>
          <a:off x="8453271" y="1895213"/>
          <a:ext cx="460219" cy="538370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shade val="90000"/>
            <a:hueOff val="420000"/>
            <a:satOff val="-6666"/>
            <a:lumOff val="31765"/>
            <a:alpha val="100000"/>
          </a:schemeClr>
        </a:lnRef>
        <a:fillRef idx="1">
          <a:schemeClr val="accent1">
            <a:shade val="90000"/>
            <a:hueOff val="420000"/>
            <a:satOff val="-6666"/>
            <a:lumOff val="31765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1"/>
            </a:spcBef>
            <a:spcAft>
              <a:spcPct val="35000"/>
            </a:spcAft>
          </a:pPr>
        </a:p>
      </dsp:txBody>
      <dsp:txXfrm>
        <a:off x="8453271" y="1895213"/>
        <a:ext cx="460219" cy="538370"/>
      </dsp:txXfrm>
    </dsp:sp>
    <dsp:sp modelId="{CC416ED4-4BDD-46B0-AA89-9A787FFC6EEC}">
      <dsp:nvSpPr>
        <dsp:cNvPr id="7" name="圆角矩形 8"/>
        <dsp:cNvSpPr/>
      </dsp:nvSpPr>
      <dsp:spPr bwMode="white">
        <a:xfrm>
          <a:off x="9117550" y="872490"/>
          <a:ext cx="2170845" cy="2583815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>
            <a:alpha val="90000"/>
            <a:hueOff val="0"/>
            <a:satOff val="0"/>
            <a:lumOff val="0"/>
            <a:alpha val="5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8580" tIns="68580" rIns="68580" bIns="6858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1"/>
            </a:spcBef>
            <a:spcAft>
              <a:spcPct val="35000"/>
            </a:spcAft>
          </a:pPr>
          <a:r>
            <a:rPr lang="zh-CN" altLang="en-US" b="true">
              <a:solidFill>
                <a:schemeClr val="tx1"/>
              </a:solidFill>
            </a:rPr>
            <a:t>交叉</a:t>
          </a:r>
          <a:r>
            <a:rPr lang="zh-CN" altLang="en-US" b="true">
              <a:solidFill>
                <a:schemeClr val="tx1"/>
              </a:solidFill>
            </a:rPr>
            <a:t>验证</a:t>
          </a:r>
          <a:endParaRPr lang="zh-CN" altLang="en-US" b="true">
            <a:solidFill>
              <a:schemeClr val="tx1"/>
            </a:solidFill>
          </a:endParaRPr>
        </a:p>
        <a:p>
          <a:pPr lvl="0">
            <a:lnSpc>
              <a:spcPct val="100000"/>
            </a:lnSpc>
            <a:spcBef>
              <a:spcPct val="1"/>
            </a:spcBef>
            <a:spcAft>
              <a:spcPct val="35000"/>
            </a:spcAft>
          </a:pPr>
          <a:r>
            <a:rPr lang="zh-CN" altLang="en-US">
              <a:solidFill>
                <a:schemeClr val="bg1"/>
              </a:solidFill>
            </a:rPr>
            <a:t>如果</a:t>
          </a:r>
          <a:r>
            <a:rPr lang="zh-CN" altLang="en-US">
              <a:solidFill>
                <a:schemeClr val="bg1"/>
              </a:solidFill>
            </a:rPr>
            <a:t>遇到</a:t>
          </a:r>
          <a:r>
            <a:rPr lang="zh-CN" altLang="en-US">
              <a:solidFill>
                <a:schemeClr val="bg1"/>
              </a:solidFill>
            </a:rPr>
            <a:t>评价</a:t>
          </a:r>
          <a:r>
            <a:rPr lang="zh-CN" altLang="en-US">
              <a:solidFill>
                <a:schemeClr val="bg1"/>
              </a:solidFill>
            </a:rPr>
            <a:t>分歧，</a:t>
          </a:r>
          <a:r>
            <a:rPr lang="zh-CN" altLang="en-US">
              <a:solidFill>
                <a:schemeClr val="bg1"/>
              </a:solidFill>
            </a:rPr>
            <a:t>需要</a:t>
          </a:r>
          <a:r>
            <a:rPr lang="zh-CN" altLang="en-US">
              <a:solidFill>
                <a:schemeClr val="bg1"/>
              </a:solidFill>
            </a:rPr>
            <a:t>第三人</a:t>
          </a:r>
          <a:r>
            <a:rPr lang="zh-CN" altLang="en-US">
              <a:solidFill>
                <a:schemeClr val="bg1"/>
              </a:solidFill>
            </a:rPr>
            <a:t>进行</a:t>
          </a:r>
          <a:r>
            <a:rPr lang="zh-CN" altLang="en-US">
              <a:solidFill>
                <a:schemeClr val="bg1"/>
              </a:solidFill>
            </a:rPr>
            <a:t>评估，</a:t>
          </a:r>
          <a:r>
            <a:rPr lang="zh-CN" altLang="en-US">
              <a:solidFill>
                <a:schemeClr val="bg1"/>
              </a:solidFill>
            </a:rPr>
            <a:t>确保</a:t>
          </a:r>
          <a:r>
            <a:rPr lang="zh-CN" altLang="en-US">
              <a:solidFill>
                <a:schemeClr val="bg1"/>
              </a:solidFill>
            </a:rPr>
            <a:t>数据</a:t>
          </a:r>
          <a:r>
            <a:rPr lang="zh-CN" altLang="en-US">
              <a:solidFill>
                <a:schemeClr val="bg1"/>
              </a:solidFill>
            </a:rPr>
            <a:t>准确性</a:t>
          </a:r>
          <a:endParaRPr lang="zh-CN" altLang="en-US">
            <a:solidFill>
              <a:schemeClr val="bg1"/>
            </a:solidFill>
          </a:endParaRPr>
        </a:p>
      </dsp:txBody>
      <dsp:txXfrm>
        <a:off x="9117550" y="872490"/>
        <a:ext cx="2170845" cy="2583815"/>
      </dsp:txXfrm>
    </dsp:sp>
  </dsp:spTree>
</dsp:drawing>
</file>

<file path=ppt/diagrams/drawing2.xml><?xml version="1.0" encoding="utf-8"?>
<dsp:drawing xmlns:dsp="http://schemas.microsoft.com/office/drawing/2008/diagram" xmlns:a="http://schemas.openxmlformats.org/drawingml/2006/main">
  <dsp:spTree>
    <dsp:nvGrpSpPr>
      <dsp:cNvPr id="0" name="组合 1"/>
      <dsp:cNvGrpSpPr/>
    </dsp:nvGrpSpPr>
    <dsp:grpSpPr>
      <a:xfrm>
        <a:off x="0" y="0"/>
        <a:ext cx="11288395" cy="4328795"/>
        <a:chOff x="0" y="0"/>
        <a:chExt cx="11288395" cy="4328795"/>
      </a:xfrm>
    </dsp:grpSpPr>
    <dsp:sp modelId="{111DEAC9-5D4C-4A6A-A44E-082A26F60596}">
      <dsp:nvSpPr>
        <dsp:cNvPr id="1" name="圆角矩形 2"/>
        <dsp:cNvSpPr/>
      </dsp:nvSpPr>
      <dsp:spPr bwMode="white">
        <a:xfrm>
          <a:off x="0" y="872490"/>
          <a:ext cx="2170845" cy="2583815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>
            <a:alpha val="90000"/>
            <a:hueOff val="0"/>
            <a:satOff val="0"/>
            <a:lumOff val="0"/>
            <a:alpha val="9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8580" tIns="68580" rIns="68580" bIns="6858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1"/>
            </a:spcBef>
            <a:spcAft>
              <a:spcPct val="35000"/>
            </a:spcAft>
          </a:pPr>
          <a:r>
            <a:rPr lang="zh-CN" altLang="en-US" b="true">
              <a:solidFill>
                <a:schemeClr val="tx1"/>
              </a:solidFill>
            </a:rPr>
            <a:t>方案</a:t>
          </a:r>
          <a:r>
            <a:rPr lang="zh-CN" altLang="en-US" b="true">
              <a:solidFill>
                <a:schemeClr val="tx1"/>
              </a:solidFill>
            </a:rPr>
            <a:t>撰写</a:t>
          </a:r>
          <a:endParaRPr lang="zh-CN" altLang="en-US" b="true">
            <a:solidFill>
              <a:schemeClr val="tx1"/>
            </a:solidFill>
          </a:endParaRPr>
        </a:p>
        <a:p>
          <a:pPr lvl="0">
            <a:lnSpc>
              <a:spcPct val="100000"/>
            </a:lnSpc>
            <a:spcBef>
              <a:spcPct val="1"/>
            </a:spcBef>
            <a:spcAft>
              <a:spcPct val="35000"/>
            </a:spcAft>
          </a:pPr>
          <a:r>
            <a:rPr lang="zh-CN" altLang="en-US"/>
            <a:t>确定</a:t>
          </a:r>
          <a:r>
            <a:rPr lang="zh-CN" altLang="en-US"/>
            <a:t>研究</a:t>
          </a:r>
          <a:r>
            <a:rPr lang="zh-CN" altLang="en-US"/>
            <a:t>目标</a:t>
          </a:r>
          <a:endParaRPr lang="zh-CN" altLang="en-US"/>
        </a:p>
        <a:p>
          <a:pPr lvl="0">
            <a:lnSpc>
              <a:spcPct val="100000"/>
            </a:lnSpc>
            <a:spcBef>
              <a:spcPct val="1"/>
            </a:spcBef>
            <a:spcAft>
              <a:spcPct val="35000"/>
            </a:spcAft>
          </a:pPr>
          <a:r>
            <a:rPr lang="zh-CN" altLang="en-US"/>
            <a:t>目标</a:t>
          </a:r>
          <a:r>
            <a:rPr lang="zh-CN" altLang="en-US"/>
            <a:t>人群</a:t>
          </a:r>
          <a:endParaRPr lang="zh-CN" altLang="en-US"/>
        </a:p>
        <a:p>
          <a:pPr lvl="0">
            <a:lnSpc>
              <a:spcPct val="100000"/>
            </a:lnSpc>
            <a:spcBef>
              <a:spcPct val="1"/>
            </a:spcBef>
            <a:spcAft>
              <a:spcPct val="35000"/>
            </a:spcAft>
          </a:pPr>
          <a:r>
            <a:rPr lang="zh-CN" altLang="en-US"/>
            <a:t>试验</a:t>
          </a:r>
          <a:r>
            <a:rPr lang="zh-CN" altLang="en-US"/>
            <a:t>设计</a:t>
          </a:r>
          <a:endParaRPr lang="zh-CN" altLang="en-US"/>
        </a:p>
        <a:p>
          <a:pPr lvl="0">
            <a:lnSpc>
              <a:spcPct val="100000"/>
            </a:lnSpc>
            <a:spcBef>
              <a:spcPct val="1"/>
            </a:spcBef>
            <a:spcAft>
              <a:spcPct val="35000"/>
            </a:spcAft>
          </a:pPr>
          <a:r>
            <a:rPr lang="zh-CN" altLang="en-US"/>
            <a:t>治疗组</a:t>
          </a:r>
          <a:r>
            <a:rPr lang="en-US" altLang="zh-CN"/>
            <a:t>/</a:t>
          </a:r>
          <a:r>
            <a:rPr lang="zh-CN" altLang="en-US"/>
            <a:t>对照组</a:t>
          </a:r>
          <a:endParaRPr lang="zh-CN" altLang="en-US"/>
        </a:p>
        <a:p>
          <a:pPr lvl="0">
            <a:lnSpc>
              <a:spcPct val="100000"/>
            </a:lnSpc>
            <a:spcBef>
              <a:spcPct val="1"/>
            </a:spcBef>
            <a:spcAft>
              <a:spcPct val="35000"/>
            </a:spcAft>
          </a:pPr>
          <a:r>
            <a:rPr lang="zh-CN" altLang="en-US"/>
            <a:t>疗效</a:t>
          </a:r>
          <a:r>
            <a:rPr lang="zh-CN" altLang="en-US"/>
            <a:t>指标</a:t>
          </a:r>
          <a:r>
            <a:rPr lang="en-US" altLang="zh-CN"/>
            <a:t>/</a:t>
          </a:r>
          <a:r>
            <a:rPr lang="zh-CN" altLang="en-US"/>
            <a:t>终点</a:t>
          </a:r>
          <a:r>
            <a:rPr lang="zh-CN" altLang="en-US"/>
            <a:t>指标</a:t>
          </a:r>
          <a:endParaRPr lang="zh-CN" altLang="en-US"/>
        </a:p>
      </dsp:txBody>
      <dsp:txXfrm>
        <a:off x="0" y="872490"/>
        <a:ext cx="2170845" cy="2583815"/>
      </dsp:txXfrm>
    </dsp:sp>
    <dsp:sp modelId="{8A5CF0CE-3323-464D-9C63-05C1BDB053F5}">
      <dsp:nvSpPr>
        <dsp:cNvPr id="2" name="右箭头 3"/>
        <dsp:cNvSpPr/>
      </dsp:nvSpPr>
      <dsp:spPr bwMode="white">
        <a:xfrm>
          <a:off x="2374905" y="1895213"/>
          <a:ext cx="460219" cy="538370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shade val="90000"/>
            <a:hueOff val="0"/>
            <a:satOff val="0"/>
            <a:lumOff val="0"/>
            <a:alpha val="100000"/>
          </a:schemeClr>
        </a:lnRef>
        <a:fillRef idx="1">
          <a:schemeClr val="accent1">
            <a:shade val="90000"/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1"/>
            </a:spcBef>
            <a:spcAft>
              <a:spcPct val="35000"/>
            </a:spcAft>
          </a:pPr>
          <a:endParaRPr lang="zh-CN" altLang="en-US"/>
        </a:p>
      </dsp:txBody>
      <dsp:txXfrm>
        <a:off x="2374905" y="1895213"/>
        <a:ext cx="460219" cy="538370"/>
      </dsp:txXfrm>
    </dsp:sp>
    <dsp:sp modelId="{552FB8E7-A5FB-4CC3-94C3-CE0BDF19F9F1}">
      <dsp:nvSpPr>
        <dsp:cNvPr id="3" name="圆角矩形 4"/>
        <dsp:cNvSpPr/>
      </dsp:nvSpPr>
      <dsp:spPr bwMode="white">
        <a:xfrm>
          <a:off x="3039183" y="872490"/>
          <a:ext cx="2170845" cy="2583815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>
            <a:alpha val="90000"/>
            <a:hueOff val="0"/>
            <a:satOff val="0"/>
            <a:lumOff val="0"/>
            <a:alpha val="76863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8580" tIns="68580" rIns="68580" bIns="6858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1"/>
            </a:spcBef>
            <a:spcAft>
              <a:spcPct val="35000"/>
            </a:spcAft>
          </a:pPr>
          <a:r>
            <a:rPr lang="zh-CN" altLang="en-US" b="true">
              <a:solidFill>
                <a:schemeClr val="tx1"/>
              </a:solidFill>
            </a:rPr>
            <a:t>执行</a:t>
          </a:r>
          <a:endParaRPr lang="zh-CN" altLang="en-US" b="true">
            <a:solidFill>
              <a:schemeClr val="tx1"/>
            </a:solidFill>
          </a:endParaRPr>
        </a:p>
        <a:p>
          <a:pPr lvl="0">
            <a:lnSpc>
              <a:spcPct val="100000"/>
            </a:lnSpc>
            <a:spcBef>
              <a:spcPct val="1"/>
            </a:spcBef>
            <a:spcAft>
              <a:spcPct val="35000"/>
            </a:spcAft>
          </a:pPr>
          <a:r>
            <a:rPr lang="zh-CN" altLang="en-US">
              <a:solidFill>
                <a:schemeClr val="bg1"/>
              </a:solidFill>
            </a:rPr>
            <a:t>文献</a:t>
          </a:r>
          <a:r>
            <a:rPr lang="zh-CN" altLang="en-US">
              <a:solidFill>
                <a:schemeClr val="bg1"/>
              </a:solidFill>
            </a:rPr>
            <a:t>检索</a:t>
          </a:r>
          <a:endParaRPr lang="zh-CN" altLang="en-US">
            <a:solidFill>
              <a:schemeClr val="bg1"/>
            </a:solidFill>
          </a:endParaRPr>
        </a:p>
        <a:p>
          <a:pPr lvl="0">
            <a:lnSpc>
              <a:spcPct val="100000"/>
            </a:lnSpc>
            <a:spcBef>
              <a:spcPct val="1"/>
            </a:spcBef>
            <a:spcAft>
              <a:spcPct val="35000"/>
            </a:spcAft>
          </a:pPr>
          <a:r>
            <a:rPr lang="zh-CN" altLang="en-US">
              <a:solidFill>
                <a:schemeClr val="bg1"/>
              </a:solidFill>
            </a:rPr>
            <a:t>第一遍</a:t>
          </a:r>
          <a:r>
            <a:rPr lang="zh-CN" altLang="en-US">
              <a:solidFill>
                <a:schemeClr val="bg1"/>
              </a:solidFill>
            </a:rPr>
            <a:t>初筛</a:t>
          </a:r>
          <a:endParaRPr lang="zh-CN" altLang="en-US">
            <a:solidFill>
              <a:schemeClr val="bg1"/>
            </a:solidFill>
          </a:endParaRPr>
        </a:p>
        <a:p>
          <a:pPr lvl="0">
            <a:lnSpc>
              <a:spcPct val="100000"/>
            </a:lnSpc>
            <a:spcBef>
              <a:spcPct val="1"/>
            </a:spcBef>
            <a:spcAft>
              <a:spcPct val="35000"/>
            </a:spcAft>
          </a:pPr>
          <a:r>
            <a:rPr lang="zh-CN" altLang="en-US">
              <a:solidFill>
                <a:schemeClr val="bg1"/>
              </a:solidFill>
            </a:rPr>
            <a:t>第二遍</a:t>
          </a:r>
          <a:r>
            <a:rPr lang="zh-CN" altLang="en-US">
              <a:solidFill>
                <a:schemeClr val="bg1"/>
              </a:solidFill>
            </a:rPr>
            <a:t>精读</a:t>
          </a:r>
          <a:endParaRPr lang="zh-CN" altLang="en-US">
            <a:solidFill>
              <a:schemeClr val="bg1"/>
            </a:solidFill>
          </a:endParaRPr>
        </a:p>
        <a:p>
          <a:pPr lvl="0">
            <a:lnSpc>
              <a:spcPct val="100000"/>
            </a:lnSpc>
            <a:spcBef>
              <a:spcPct val="1"/>
            </a:spcBef>
            <a:spcAft>
              <a:spcPct val="35000"/>
            </a:spcAft>
          </a:pPr>
          <a:r>
            <a:rPr lang="zh-CN" altLang="en-US">
              <a:solidFill>
                <a:schemeClr val="bg1"/>
              </a:solidFill>
            </a:rPr>
            <a:t>数据</a:t>
          </a:r>
          <a:r>
            <a:rPr lang="zh-CN" altLang="en-US">
              <a:solidFill>
                <a:schemeClr val="bg1"/>
              </a:solidFill>
            </a:rPr>
            <a:t>抓取</a:t>
          </a:r>
          <a:endParaRPr lang="zh-CN" altLang="en-US">
            <a:solidFill>
              <a:schemeClr val="bg1"/>
            </a:solidFill>
          </a:endParaRPr>
        </a:p>
      </dsp:txBody>
      <dsp:txXfrm>
        <a:off x="3039183" y="872490"/>
        <a:ext cx="2170845" cy="2583815"/>
      </dsp:txXfrm>
    </dsp:sp>
    <dsp:sp modelId="{353C3794-50AA-4D44-83C9-CE28317C3317}">
      <dsp:nvSpPr>
        <dsp:cNvPr id="4" name="右箭头 5"/>
        <dsp:cNvSpPr/>
      </dsp:nvSpPr>
      <dsp:spPr bwMode="white">
        <a:xfrm>
          <a:off x="5414088" y="1895213"/>
          <a:ext cx="460219" cy="538370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shade val="90000"/>
            <a:hueOff val="210000"/>
            <a:satOff val="-3332"/>
            <a:lumOff val="15882"/>
            <a:alpha val="100000"/>
          </a:schemeClr>
        </a:lnRef>
        <a:fillRef idx="1">
          <a:schemeClr val="accent1">
            <a:shade val="90000"/>
            <a:hueOff val="210000"/>
            <a:satOff val="-3332"/>
            <a:lumOff val="15882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1"/>
            </a:spcBef>
            <a:spcAft>
              <a:spcPct val="35000"/>
            </a:spcAft>
          </a:pPr>
          <a:endParaRPr lang="zh-CN" altLang="en-US"/>
        </a:p>
      </dsp:txBody>
      <dsp:txXfrm>
        <a:off x="5414088" y="1895213"/>
        <a:ext cx="460219" cy="538370"/>
      </dsp:txXfrm>
    </dsp:sp>
    <dsp:sp modelId="{A1E15D63-E1FF-4A28-A04F-A2B65927BC31}">
      <dsp:nvSpPr>
        <dsp:cNvPr id="5" name="圆角矩形 6"/>
        <dsp:cNvSpPr/>
      </dsp:nvSpPr>
      <dsp:spPr bwMode="white">
        <a:xfrm>
          <a:off x="6078367" y="872490"/>
          <a:ext cx="2170845" cy="2583815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>
            <a:alpha val="90000"/>
            <a:hueOff val="0"/>
            <a:satOff val="0"/>
            <a:lumOff val="0"/>
            <a:alpha val="63529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8580" tIns="68580" rIns="68580" bIns="6858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1"/>
            </a:spcBef>
            <a:spcAft>
              <a:spcPct val="35000"/>
            </a:spcAft>
          </a:pPr>
          <a:r>
            <a:rPr lang="zh-CN" altLang="en-US" b="true">
              <a:solidFill>
                <a:schemeClr val="tx1"/>
              </a:solidFill>
            </a:rPr>
            <a:t>文献</a:t>
          </a:r>
          <a:r>
            <a:rPr lang="zh-CN" altLang="en-US" b="true">
              <a:solidFill>
                <a:schemeClr val="tx1"/>
              </a:solidFill>
            </a:rPr>
            <a:t>质量</a:t>
          </a:r>
          <a:r>
            <a:rPr lang="zh-CN" altLang="en-US" b="true">
              <a:solidFill>
                <a:schemeClr val="tx1"/>
              </a:solidFill>
            </a:rPr>
            <a:t>评估</a:t>
          </a:r>
          <a:endParaRPr lang="zh-CN" altLang="en-US" b="true">
            <a:solidFill>
              <a:schemeClr val="tx1"/>
            </a:solidFill>
          </a:endParaRPr>
        </a:p>
        <a:p>
          <a:pPr lvl="0">
            <a:lnSpc>
              <a:spcPct val="100000"/>
            </a:lnSpc>
            <a:spcBef>
              <a:spcPct val="1"/>
            </a:spcBef>
            <a:spcAft>
              <a:spcPct val="35000"/>
            </a:spcAft>
          </a:pPr>
          <a:r>
            <a:rPr lang="zh-CN" altLang="en-US">
              <a:solidFill>
                <a:schemeClr val="bg1"/>
              </a:solidFill>
            </a:rPr>
            <a:t>按照</a:t>
          </a:r>
          <a:r>
            <a:rPr lang="en-US" altLang="zh-CN">
              <a:solidFill>
                <a:schemeClr val="bg1"/>
              </a:solidFill>
            </a:rPr>
            <a:t>R</a:t>
          </a:r>
          <a:r>
            <a:rPr lang="en-US" altLang="zh-CN">
              <a:solidFill>
                <a:schemeClr val="bg1"/>
              </a:solidFill>
            </a:rPr>
            <a:t>oB2</a:t>
          </a:r>
          <a:r>
            <a:rPr lang="zh-CN" altLang="en-US">
              <a:solidFill>
                <a:schemeClr val="bg1"/>
              </a:solidFill>
            </a:rPr>
            <a:t>标准，</a:t>
          </a:r>
          <a:r>
            <a:rPr lang="zh-CN" altLang="en-US">
              <a:solidFill>
                <a:schemeClr val="bg1"/>
              </a:solidFill>
            </a:rPr>
            <a:t>进行</a:t>
          </a:r>
          <a:r>
            <a:rPr lang="zh-CN" altLang="en-US">
              <a:solidFill>
                <a:schemeClr val="bg1"/>
              </a:solidFill>
            </a:rPr>
            <a:t>文献</a:t>
          </a:r>
          <a:r>
            <a:rPr lang="zh-CN" altLang="en-US">
              <a:solidFill>
                <a:schemeClr val="bg1"/>
              </a:solidFill>
            </a:rPr>
            <a:t>质量</a:t>
          </a:r>
          <a:r>
            <a:rPr lang="zh-CN" altLang="en-US">
              <a:solidFill>
                <a:schemeClr val="bg1"/>
              </a:solidFill>
            </a:rPr>
            <a:t>评估（</a:t>
          </a:r>
          <a:r>
            <a:rPr lang="en-US" altLang="zh-CN">
              <a:solidFill>
                <a:schemeClr val="bg1"/>
              </a:solidFill>
            </a:rPr>
            <a:t>low</a:t>
          </a:r>
          <a:r>
            <a:rPr lang="zh-CN" altLang="en-US">
              <a:solidFill>
                <a:schemeClr val="bg1"/>
              </a:solidFill>
            </a:rPr>
            <a:t>，</a:t>
          </a:r>
          <a:r>
            <a:rPr lang="en-US" altLang="zh-CN">
              <a:solidFill>
                <a:schemeClr val="bg1"/>
              </a:solidFill>
            </a:rPr>
            <a:t>high,some concern</a:t>
          </a:r>
          <a:r>
            <a:rPr lang="zh-CN" altLang="en-US">
              <a:solidFill>
                <a:schemeClr val="bg1"/>
              </a:solidFill>
            </a:rPr>
            <a:t>）</a:t>
          </a:r>
          <a:endParaRPr lang="zh-CN" altLang="en-US">
            <a:solidFill>
              <a:schemeClr val="bg1"/>
            </a:solidFill>
          </a:endParaRPr>
        </a:p>
      </dsp:txBody>
      <dsp:txXfrm>
        <a:off x="6078367" y="872490"/>
        <a:ext cx="2170845" cy="2583815"/>
      </dsp:txXfrm>
    </dsp:sp>
    <dsp:sp modelId="{47016A70-489B-4C33-A452-12BD9E5DFD3E}">
      <dsp:nvSpPr>
        <dsp:cNvPr id="6" name="右箭头 7"/>
        <dsp:cNvSpPr/>
      </dsp:nvSpPr>
      <dsp:spPr bwMode="white">
        <a:xfrm>
          <a:off x="8453271" y="1895213"/>
          <a:ext cx="460219" cy="538370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shade val="90000"/>
            <a:hueOff val="420000"/>
            <a:satOff val="-6666"/>
            <a:lumOff val="31765"/>
            <a:alpha val="100000"/>
          </a:schemeClr>
        </a:lnRef>
        <a:fillRef idx="1">
          <a:schemeClr val="accent1">
            <a:shade val="90000"/>
            <a:hueOff val="420000"/>
            <a:satOff val="-6666"/>
            <a:lumOff val="31765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1"/>
            </a:spcBef>
            <a:spcAft>
              <a:spcPct val="35000"/>
            </a:spcAft>
          </a:pPr>
        </a:p>
      </dsp:txBody>
      <dsp:txXfrm>
        <a:off x="8453271" y="1895213"/>
        <a:ext cx="460219" cy="538370"/>
      </dsp:txXfrm>
    </dsp:sp>
    <dsp:sp modelId="{CC416ED4-4BDD-46B0-AA89-9A787FFC6EEC}">
      <dsp:nvSpPr>
        <dsp:cNvPr id="7" name="圆角矩形 8"/>
        <dsp:cNvSpPr/>
      </dsp:nvSpPr>
      <dsp:spPr bwMode="white">
        <a:xfrm>
          <a:off x="9117550" y="872490"/>
          <a:ext cx="2170845" cy="2583815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>
            <a:alpha val="90000"/>
            <a:hueOff val="0"/>
            <a:satOff val="0"/>
            <a:lumOff val="0"/>
            <a:alpha val="5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8580" tIns="68580" rIns="68580" bIns="6858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1"/>
            </a:spcBef>
            <a:spcAft>
              <a:spcPct val="35000"/>
            </a:spcAft>
          </a:pPr>
          <a:r>
            <a:rPr lang="zh-CN" altLang="en-US" b="true">
              <a:solidFill>
                <a:schemeClr val="tx1"/>
              </a:solidFill>
            </a:rPr>
            <a:t>交叉</a:t>
          </a:r>
          <a:r>
            <a:rPr lang="zh-CN" altLang="en-US" b="true">
              <a:solidFill>
                <a:schemeClr val="tx1"/>
              </a:solidFill>
            </a:rPr>
            <a:t>验证</a:t>
          </a:r>
          <a:endParaRPr lang="zh-CN" altLang="en-US" b="true">
            <a:solidFill>
              <a:schemeClr val="tx1"/>
            </a:solidFill>
          </a:endParaRPr>
        </a:p>
        <a:p>
          <a:pPr lvl="0">
            <a:lnSpc>
              <a:spcPct val="100000"/>
            </a:lnSpc>
            <a:spcBef>
              <a:spcPct val="1"/>
            </a:spcBef>
            <a:spcAft>
              <a:spcPct val="35000"/>
            </a:spcAft>
          </a:pPr>
          <a:r>
            <a:rPr lang="zh-CN" altLang="en-US">
              <a:solidFill>
                <a:schemeClr val="bg1"/>
              </a:solidFill>
            </a:rPr>
            <a:t>如果</a:t>
          </a:r>
          <a:r>
            <a:rPr lang="zh-CN" altLang="en-US">
              <a:solidFill>
                <a:schemeClr val="bg1"/>
              </a:solidFill>
            </a:rPr>
            <a:t>遇到</a:t>
          </a:r>
          <a:r>
            <a:rPr lang="zh-CN" altLang="en-US">
              <a:solidFill>
                <a:schemeClr val="bg1"/>
              </a:solidFill>
            </a:rPr>
            <a:t>评价</a:t>
          </a:r>
          <a:r>
            <a:rPr lang="zh-CN" altLang="en-US">
              <a:solidFill>
                <a:schemeClr val="bg1"/>
              </a:solidFill>
            </a:rPr>
            <a:t>分歧，</a:t>
          </a:r>
          <a:r>
            <a:rPr lang="zh-CN" altLang="en-US">
              <a:solidFill>
                <a:schemeClr val="bg1"/>
              </a:solidFill>
            </a:rPr>
            <a:t>需要</a:t>
          </a:r>
          <a:r>
            <a:rPr lang="zh-CN" altLang="en-US">
              <a:solidFill>
                <a:schemeClr val="bg1"/>
              </a:solidFill>
            </a:rPr>
            <a:t>第三人</a:t>
          </a:r>
          <a:r>
            <a:rPr lang="zh-CN" altLang="en-US">
              <a:solidFill>
                <a:schemeClr val="bg1"/>
              </a:solidFill>
            </a:rPr>
            <a:t>进行</a:t>
          </a:r>
          <a:r>
            <a:rPr lang="zh-CN" altLang="en-US">
              <a:solidFill>
                <a:schemeClr val="bg1"/>
              </a:solidFill>
            </a:rPr>
            <a:t>评估，</a:t>
          </a:r>
          <a:r>
            <a:rPr lang="zh-CN" altLang="en-US">
              <a:solidFill>
                <a:schemeClr val="bg1"/>
              </a:solidFill>
            </a:rPr>
            <a:t>确保</a:t>
          </a:r>
          <a:r>
            <a:rPr lang="zh-CN" altLang="en-US">
              <a:solidFill>
                <a:schemeClr val="bg1"/>
              </a:solidFill>
            </a:rPr>
            <a:t>数据</a:t>
          </a:r>
          <a:r>
            <a:rPr lang="zh-CN" altLang="en-US">
              <a:solidFill>
                <a:schemeClr val="bg1"/>
              </a:solidFill>
            </a:rPr>
            <a:t>准确性</a:t>
          </a:r>
          <a:endParaRPr lang="zh-CN" altLang="en-US">
            <a:solidFill>
              <a:schemeClr val="bg1"/>
            </a:solidFill>
          </a:endParaRPr>
        </a:p>
      </dsp:txBody>
      <dsp:txXfrm>
        <a:off x="9117550" y="872490"/>
        <a:ext cx="2170845" cy="2583815"/>
      </dsp:txXfrm>
    </dsp:sp>
  </dsp:spTree>
</dsp:drawing>
</file>

<file path=ppt/diagrams/drawing3.xml><?xml version="1.0" encoding="utf-8"?>
<dsp:drawing xmlns:dsp="http://schemas.microsoft.com/office/drawing/2008/diagram" xmlns:a="http://schemas.openxmlformats.org/drawingml/2006/main">
  <dsp:spTree>
    <dsp:nvGrpSpPr>
      <dsp:cNvPr id="0" name="组合 1"/>
      <dsp:cNvGrpSpPr/>
    </dsp:nvGrpSpPr>
    <dsp:grpSpPr>
      <a:xfrm>
        <a:off x="0" y="0"/>
        <a:ext cx="8128000" cy="5418455"/>
        <a:chOff x="0" y="0"/>
        <a:chExt cx="8128000" cy="5418455"/>
      </a:xfrm>
    </dsp:grpSpPr>
    <dsp:sp modelId="{E17E57AF-0587-449A-A755-B1B96DEF2BD2}">
      <dsp:nvSpPr>
        <dsp:cNvPr id="1" name="圆角矩形 2"/>
        <dsp:cNvSpPr/>
      </dsp:nvSpPr>
      <dsp:spPr bwMode="white">
        <a:xfrm>
          <a:off x="2852420" y="0"/>
          <a:ext cx="2423160" cy="637465"/>
        </a:xfrm>
        <a:prstGeom prst="roundRect">
          <a:avLst>
            <a:gd name="adj" fmla="val 10000"/>
          </a:avLst>
        </a:prstGeom>
      </dsp:spPr>
      <dsp:style>
        <a:lnRef idx="3">
          <a:schemeClr val="lt1"/>
        </a:lnRef>
        <a:fillRef idx="1">
          <a:schemeClr val="accent1">
            <a:alpha val="90000"/>
            <a:hueOff val="0"/>
            <a:satOff val="0"/>
            <a:lumOff val="0"/>
            <a:alpha val="90196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vert="horz" wrap="square" lIns="68580" tIns="68580" rIns="68580" bIns="6858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1"/>
            </a:spcBef>
            <a:spcAft>
              <a:spcPct val="35000"/>
            </a:spcAft>
          </a:pPr>
          <a:r>
            <a:rPr lang="en-US" altLang="zh-CN"/>
            <a:t>1.</a:t>
          </a:r>
          <a:r>
            <a:rPr lang="zh-CN" altLang="en-US"/>
            <a:t>研究</a:t>
          </a:r>
          <a:r>
            <a:rPr lang="zh-CN" altLang="en-US"/>
            <a:t>基本</a:t>
          </a:r>
          <a:r>
            <a:rPr lang="zh-CN" altLang="en-US"/>
            <a:t>信息</a:t>
          </a:r>
          <a:endParaRPr lang="zh-CN" altLang="en-US"/>
        </a:p>
      </dsp:txBody>
      <dsp:txXfrm>
        <a:off x="2852420" y="0"/>
        <a:ext cx="2423160" cy="637465"/>
      </dsp:txXfrm>
    </dsp:sp>
    <dsp:sp modelId="{11477A19-6F59-488F-BD44-5E3FBE8E3386}">
      <dsp:nvSpPr>
        <dsp:cNvPr id="2" name="右箭头 3"/>
        <dsp:cNvSpPr/>
      </dsp:nvSpPr>
      <dsp:spPr bwMode="white">
        <a:xfrm rot="5399999">
          <a:off x="3944475" y="653402"/>
          <a:ext cx="239049" cy="286859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shade val="90000"/>
            <a:hueOff val="0"/>
            <a:satOff val="0"/>
            <a:lumOff val="0"/>
            <a:alpha val="100000"/>
          </a:schemeClr>
        </a:lnRef>
        <a:fillRef idx="1">
          <a:schemeClr val="accent1">
            <a:shade val="90000"/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rot="-5400000" lIns="0" tIns="0" rIns="0" bIns="0" anchor="ctr"/>
        <a:lstStyle>
          <a:lvl1pPr algn="ctr">
            <a:defRPr sz="1000"/>
          </a:lvl1pPr>
          <a:lvl2pPr marL="57150" indent="-57150" algn="ctr">
            <a:defRPr sz="800"/>
          </a:lvl2pPr>
          <a:lvl3pPr marL="114300" indent="-57150" algn="ctr">
            <a:defRPr sz="800"/>
          </a:lvl3pPr>
          <a:lvl4pPr marL="171450" indent="-57150" algn="ctr">
            <a:defRPr sz="800"/>
          </a:lvl4pPr>
          <a:lvl5pPr marL="228600" indent="-57150" algn="ctr">
            <a:defRPr sz="800"/>
          </a:lvl5pPr>
          <a:lvl6pPr marL="285750" indent="-57150" algn="ctr">
            <a:defRPr sz="800"/>
          </a:lvl6pPr>
          <a:lvl7pPr marL="342900" indent="-57150" algn="ctr">
            <a:defRPr sz="800"/>
          </a:lvl7pPr>
          <a:lvl8pPr marL="400050" indent="-57150" algn="ctr">
            <a:defRPr sz="800"/>
          </a:lvl8pPr>
          <a:lvl9pPr marL="457200" indent="-57150" algn="ctr">
            <a:defRPr sz="800"/>
          </a:lvl9pPr>
        </a:lstStyle>
        <a:p>
          <a:pPr lvl="0">
            <a:lnSpc>
              <a:spcPct val="100000"/>
            </a:lnSpc>
            <a:spcBef>
              <a:spcPct val="1"/>
            </a:spcBef>
            <a:spcAft>
              <a:spcPct val="35000"/>
            </a:spcAft>
          </a:pPr>
          <a:endParaRPr lang="zh-CN" altLang="en-US"/>
        </a:p>
      </dsp:txBody>
      <dsp:txXfrm rot="5399999">
        <a:off x="3944475" y="653402"/>
        <a:ext cx="239049" cy="286859"/>
      </dsp:txXfrm>
    </dsp:sp>
    <dsp:sp modelId="{353C71C7-5E8B-4565-86BF-B755B524B25E}">
      <dsp:nvSpPr>
        <dsp:cNvPr id="3" name="圆角矩形 4"/>
        <dsp:cNvSpPr/>
      </dsp:nvSpPr>
      <dsp:spPr bwMode="white">
        <a:xfrm>
          <a:off x="2852420" y="956198"/>
          <a:ext cx="2423160" cy="637465"/>
        </a:xfrm>
        <a:prstGeom prst="roundRect">
          <a:avLst>
            <a:gd name="adj" fmla="val 10000"/>
          </a:avLst>
        </a:prstGeom>
      </dsp:spPr>
      <dsp:style>
        <a:lnRef idx="3">
          <a:schemeClr val="lt1"/>
        </a:lnRef>
        <a:fillRef idx="1">
          <a:schemeClr val="accent1">
            <a:alpha val="90000"/>
            <a:hueOff val="0"/>
            <a:satOff val="0"/>
            <a:lumOff val="0"/>
            <a:alpha val="82196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vert="horz" wrap="square" lIns="68580" tIns="68580" rIns="68580" bIns="6858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1"/>
            </a:spcBef>
            <a:spcAft>
              <a:spcPct val="35000"/>
            </a:spcAft>
          </a:pPr>
          <a:r>
            <a:rPr lang="en-US" altLang="zh-CN"/>
            <a:t>2.</a:t>
          </a:r>
          <a:r>
            <a:rPr lang="zh-CN" altLang="en-US"/>
            <a:t>治疗</a:t>
          </a:r>
          <a:r>
            <a:rPr lang="zh-CN" altLang="en-US"/>
            <a:t>方案</a:t>
          </a:r>
          <a:r>
            <a:rPr lang="zh-CN" altLang="en-US"/>
            <a:t>有效性</a:t>
          </a:r>
          <a:r>
            <a:rPr lang="zh-CN" altLang="en-US"/>
            <a:t>总结</a:t>
          </a:r>
          <a:endParaRPr lang="zh-CN" altLang="en-US"/>
        </a:p>
      </dsp:txBody>
      <dsp:txXfrm>
        <a:off x="2852420" y="956198"/>
        <a:ext cx="2423160" cy="637465"/>
      </dsp:txXfrm>
    </dsp:sp>
    <dsp:sp modelId="{06ECC167-6368-4F79-84C6-65D90B9BC4A6}">
      <dsp:nvSpPr>
        <dsp:cNvPr id="4" name="右箭头 5"/>
        <dsp:cNvSpPr/>
      </dsp:nvSpPr>
      <dsp:spPr bwMode="white">
        <a:xfrm rot="5399999">
          <a:off x="3944475" y="1609600"/>
          <a:ext cx="239049" cy="286859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shade val="90000"/>
            <a:hueOff val="105000"/>
            <a:satOff val="-1666"/>
            <a:lumOff val="7941"/>
            <a:alpha val="100000"/>
          </a:schemeClr>
        </a:lnRef>
        <a:fillRef idx="1">
          <a:schemeClr val="accent1">
            <a:shade val="90000"/>
            <a:hueOff val="105000"/>
            <a:satOff val="-1666"/>
            <a:lumOff val="7941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rot="-5400000" lIns="0" tIns="0" rIns="0" bIns="0" anchor="ctr"/>
        <a:lstStyle>
          <a:lvl1pPr algn="ctr">
            <a:defRPr sz="1000"/>
          </a:lvl1pPr>
          <a:lvl2pPr marL="57150" indent="-57150" algn="ctr">
            <a:defRPr sz="800"/>
          </a:lvl2pPr>
          <a:lvl3pPr marL="114300" indent="-57150" algn="ctr">
            <a:defRPr sz="800"/>
          </a:lvl3pPr>
          <a:lvl4pPr marL="171450" indent="-57150" algn="ctr">
            <a:defRPr sz="800"/>
          </a:lvl4pPr>
          <a:lvl5pPr marL="228600" indent="-57150" algn="ctr">
            <a:defRPr sz="800"/>
          </a:lvl5pPr>
          <a:lvl6pPr marL="285750" indent="-57150" algn="ctr">
            <a:defRPr sz="800"/>
          </a:lvl6pPr>
          <a:lvl7pPr marL="342900" indent="-57150" algn="ctr">
            <a:defRPr sz="800"/>
          </a:lvl7pPr>
          <a:lvl8pPr marL="400050" indent="-57150" algn="ctr">
            <a:defRPr sz="800"/>
          </a:lvl8pPr>
          <a:lvl9pPr marL="457200" indent="-57150" algn="ctr">
            <a:defRPr sz="800"/>
          </a:lvl9pPr>
        </a:lstStyle>
        <a:p>
          <a:pPr lvl="0">
            <a:lnSpc>
              <a:spcPct val="100000"/>
            </a:lnSpc>
            <a:spcBef>
              <a:spcPct val="1"/>
            </a:spcBef>
            <a:spcAft>
              <a:spcPct val="35000"/>
            </a:spcAft>
          </a:pPr>
          <a:endParaRPr lang="zh-CN" altLang="en-US"/>
        </a:p>
      </dsp:txBody>
      <dsp:txXfrm rot="5399999">
        <a:off x="3944475" y="1609600"/>
        <a:ext cx="239049" cy="286859"/>
      </dsp:txXfrm>
    </dsp:sp>
    <dsp:sp modelId="{93DEFB83-998E-4F52-9267-01422D869D93}">
      <dsp:nvSpPr>
        <dsp:cNvPr id="5" name="圆角矩形 6"/>
        <dsp:cNvSpPr/>
      </dsp:nvSpPr>
      <dsp:spPr bwMode="white">
        <a:xfrm>
          <a:off x="2852420" y="1912396"/>
          <a:ext cx="2423160" cy="637465"/>
        </a:xfrm>
        <a:prstGeom prst="roundRect">
          <a:avLst>
            <a:gd name="adj" fmla="val 10000"/>
          </a:avLst>
        </a:prstGeom>
      </dsp:spPr>
      <dsp:style>
        <a:lnRef idx="3">
          <a:schemeClr val="lt1"/>
        </a:lnRef>
        <a:fillRef idx="1">
          <a:schemeClr val="accent1">
            <a:alpha val="90000"/>
            <a:hueOff val="0"/>
            <a:satOff val="0"/>
            <a:lumOff val="0"/>
            <a:alpha val="74196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vert="horz" wrap="square" lIns="68580" tIns="68580" rIns="68580" bIns="6858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1"/>
            </a:spcBef>
            <a:spcAft>
              <a:spcPct val="35000"/>
            </a:spcAft>
          </a:pPr>
          <a:r>
            <a:rPr lang="en-US" altLang="zh-CN"/>
            <a:t>3.</a:t>
          </a:r>
          <a:r>
            <a:rPr lang="zh-CN" altLang="en-US"/>
            <a:t>详细</a:t>
          </a:r>
          <a:r>
            <a:rPr lang="zh-CN" altLang="en-US"/>
            <a:t>疗效</a:t>
          </a:r>
          <a:r>
            <a:rPr lang="zh-CN" altLang="en-US"/>
            <a:t>数据</a:t>
          </a:r>
          <a:endParaRPr lang="zh-CN" altLang="en-US"/>
        </a:p>
      </dsp:txBody>
      <dsp:txXfrm>
        <a:off x="2852420" y="1912396"/>
        <a:ext cx="2423160" cy="637465"/>
      </dsp:txXfrm>
    </dsp:sp>
    <dsp:sp modelId="{63DAA1DF-EBB5-4205-B4F2-F899E4709BB7}">
      <dsp:nvSpPr>
        <dsp:cNvPr id="6" name="右箭头 7"/>
        <dsp:cNvSpPr/>
      </dsp:nvSpPr>
      <dsp:spPr bwMode="white">
        <a:xfrm rot="5399999">
          <a:off x="3944475" y="2565798"/>
          <a:ext cx="239049" cy="286859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shade val="90000"/>
            <a:hueOff val="210000"/>
            <a:satOff val="-3332"/>
            <a:lumOff val="15882"/>
            <a:alpha val="100000"/>
          </a:schemeClr>
        </a:lnRef>
        <a:fillRef idx="1">
          <a:schemeClr val="accent1">
            <a:shade val="90000"/>
            <a:hueOff val="210000"/>
            <a:satOff val="-3332"/>
            <a:lumOff val="15882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rot="-5400000" lIns="0" tIns="0" rIns="0" bIns="0" anchor="ctr"/>
        <a:lstStyle>
          <a:lvl1pPr algn="ctr">
            <a:defRPr sz="1000"/>
          </a:lvl1pPr>
          <a:lvl2pPr marL="57150" indent="-57150" algn="ctr">
            <a:defRPr sz="800"/>
          </a:lvl2pPr>
          <a:lvl3pPr marL="114300" indent="-57150" algn="ctr">
            <a:defRPr sz="800"/>
          </a:lvl3pPr>
          <a:lvl4pPr marL="171450" indent="-57150" algn="ctr">
            <a:defRPr sz="800"/>
          </a:lvl4pPr>
          <a:lvl5pPr marL="228600" indent="-57150" algn="ctr">
            <a:defRPr sz="800"/>
          </a:lvl5pPr>
          <a:lvl6pPr marL="285750" indent="-57150" algn="ctr">
            <a:defRPr sz="800"/>
          </a:lvl6pPr>
          <a:lvl7pPr marL="342900" indent="-57150" algn="ctr">
            <a:defRPr sz="800"/>
          </a:lvl7pPr>
          <a:lvl8pPr marL="400050" indent="-57150" algn="ctr">
            <a:defRPr sz="800"/>
          </a:lvl8pPr>
          <a:lvl9pPr marL="457200" indent="-57150" algn="ctr">
            <a:defRPr sz="800"/>
          </a:lvl9pPr>
        </a:lstStyle>
        <a:p>
          <a:pPr lvl="0">
            <a:lnSpc>
              <a:spcPct val="100000"/>
            </a:lnSpc>
            <a:spcBef>
              <a:spcPct val="1"/>
            </a:spcBef>
            <a:spcAft>
              <a:spcPct val="35000"/>
            </a:spcAft>
          </a:pPr>
        </a:p>
      </dsp:txBody>
      <dsp:txXfrm rot="5399999">
        <a:off x="3944475" y="2565798"/>
        <a:ext cx="239049" cy="286859"/>
      </dsp:txXfrm>
    </dsp:sp>
    <dsp:sp modelId="{06AA2749-6003-4A02-B9A4-D2DFC1485166}">
      <dsp:nvSpPr>
        <dsp:cNvPr id="7" name="圆角矩形 8"/>
        <dsp:cNvSpPr/>
      </dsp:nvSpPr>
      <dsp:spPr bwMode="white">
        <a:xfrm>
          <a:off x="2852420" y="2868594"/>
          <a:ext cx="2423160" cy="637465"/>
        </a:xfrm>
        <a:prstGeom prst="roundRect">
          <a:avLst>
            <a:gd name="adj" fmla="val 10000"/>
          </a:avLst>
        </a:prstGeom>
      </dsp:spPr>
      <dsp:style>
        <a:lnRef idx="3">
          <a:schemeClr val="lt1"/>
        </a:lnRef>
        <a:fillRef idx="1">
          <a:schemeClr val="accent1">
            <a:alpha val="90000"/>
            <a:hueOff val="0"/>
            <a:satOff val="0"/>
            <a:lumOff val="0"/>
            <a:alpha val="66196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vert="horz" wrap="square" lIns="68580" tIns="68580" rIns="68580" bIns="6858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1"/>
            </a:spcBef>
            <a:spcAft>
              <a:spcPct val="35000"/>
            </a:spcAft>
          </a:pPr>
          <a:r>
            <a:rPr lang="en-US"/>
            <a:t>4.</a:t>
          </a:r>
          <a:r>
            <a:rPr lang="zh-CN" altLang="en-US"/>
            <a:t>安全性</a:t>
          </a:r>
          <a:r>
            <a:rPr lang="zh-CN" altLang="en-US"/>
            <a:t>数据</a:t>
          </a:r>
          <a:endParaRPr lang="zh-CN" altLang="en-US"/>
        </a:p>
      </dsp:txBody>
      <dsp:txXfrm>
        <a:off x="2852420" y="2868594"/>
        <a:ext cx="2423160" cy="637465"/>
      </dsp:txXfrm>
    </dsp:sp>
    <dsp:sp modelId="{5471006D-DAE5-46D6-93D8-90F521D315E0}">
      <dsp:nvSpPr>
        <dsp:cNvPr id="8" name="右箭头 9"/>
        <dsp:cNvSpPr/>
      </dsp:nvSpPr>
      <dsp:spPr bwMode="white">
        <a:xfrm rot="5399999">
          <a:off x="3944475" y="3521996"/>
          <a:ext cx="239049" cy="286859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shade val="90000"/>
            <a:hueOff val="315000"/>
            <a:satOff val="-4999"/>
            <a:lumOff val="23824"/>
            <a:alpha val="100000"/>
          </a:schemeClr>
        </a:lnRef>
        <a:fillRef idx="1">
          <a:schemeClr val="accent1">
            <a:shade val="90000"/>
            <a:hueOff val="315000"/>
            <a:satOff val="-4999"/>
            <a:lumOff val="23824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rot="-5400000" lIns="0" tIns="0" rIns="0" bIns="0" anchor="ctr"/>
        <a:lstStyle>
          <a:lvl1pPr algn="ctr">
            <a:defRPr sz="1000"/>
          </a:lvl1pPr>
          <a:lvl2pPr marL="57150" indent="-57150" algn="ctr">
            <a:defRPr sz="800"/>
          </a:lvl2pPr>
          <a:lvl3pPr marL="114300" indent="-57150" algn="ctr">
            <a:defRPr sz="800"/>
          </a:lvl3pPr>
          <a:lvl4pPr marL="171450" indent="-57150" algn="ctr">
            <a:defRPr sz="800"/>
          </a:lvl4pPr>
          <a:lvl5pPr marL="228600" indent="-57150" algn="ctr">
            <a:defRPr sz="800"/>
          </a:lvl5pPr>
          <a:lvl6pPr marL="285750" indent="-57150" algn="ctr">
            <a:defRPr sz="800"/>
          </a:lvl6pPr>
          <a:lvl7pPr marL="342900" indent="-57150" algn="ctr">
            <a:defRPr sz="800"/>
          </a:lvl7pPr>
          <a:lvl8pPr marL="400050" indent="-57150" algn="ctr">
            <a:defRPr sz="800"/>
          </a:lvl8pPr>
          <a:lvl9pPr marL="457200" indent="-57150" algn="ctr">
            <a:defRPr sz="800"/>
          </a:lvl9pPr>
        </a:lstStyle>
        <a:p>
          <a:pPr lvl="0">
            <a:lnSpc>
              <a:spcPct val="100000"/>
            </a:lnSpc>
            <a:spcBef>
              <a:spcPct val="1"/>
            </a:spcBef>
            <a:spcAft>
              <a:spcPct val="35000"/>
            </a:spcAft>
          </a:pPr>
        </a:p>
      </dsp:txBody>
      <dsp:txXfrm rot="5399999">
        <a:off x="3944475" y="3521996"/>
        <a:ext cx="239049" cy="286859"/>
      </dsp:txXfrm>
    </dsp:sp>
    <dsp:sp modelId="{DE57C8FC-80D8-40BE-B3A7-E82CAA03F5B3}">
      <dsp:nvSpPr>
        <dsp:cNvPr id="9" name="圆角矩形 10"/>
        <dsp:cNvSpPr/>
      </dsp:nvSpPr>
      <dsp:spPr bwMode="white">
        <a:xfrm>
          <a:off x="2852420" y="3824792"/>
          <a:ext cx="2423160" cy="637465"/>
        </a:xfrm>
        <a:prstGeom prst="roundRect">
          <a:avLst>
            <a:gd name="adj" fmla="val 10000"/>
          </a:avLst>
        </a:prstGeom>
      </dsp:spPr>
      <dsp:style>
        <a:lnRef idx="3">
          <a:schemeClr val="lt1"/>
        </a:lnRef>
        <a:fillRef idx="1">
          <a:schemeClr val="accent1">
            <a:alpha val="90000"/>
            <a:hueOff val="0"/>
            <a:satOff val="0"/>
            <a:lumOff val="0"/>
            <a:alpha val="58196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vert="horz" wrap="square" lIns="68580" tIns="68580" rIns="68580" bIns="6858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1"/>
            </a:spcBef>
            <a:spcAft>
              <a:spcPct val="35000"/>
            </a:spcAft>
          </a:pPr>
          <a:r>
            <a:rPr lang="en-US"/>
            <a:t>5.</a:t>
          </a:r>
          <a:r>
            <a:rPr lang="zh-CN" altLang="en-US"/>
            <a:t>风险</a:t>
          </a:r>
          <a:r>
            <a:rPr lang="zh-CN" altLang="en-US"/>
            <a:t>偏倚</a:t>
          </a:r>
          <a:r>
            <a:rPr lang="zh-CN" altLang="en-US"/>
            <a:t>评估</a:t>
          </a:r>
          <a:endParaRPr lang="zh-CN" altLang="en-US"/>
        </a:p>
      </dsp:txBody>
      <dsp:txXfrm>
        <a:off x="2852420" y="3824792"/>
        <a:ext cx="2423160" cy="637465"/>
      </dsp:txXfrm>
    </dsp:sp>
    <dsp:sp modelId="{505DD2F3-DE5C-4448-B71A-9F3D674ADE1F}">
      <dsp:nvSpPr>
        <dsp:cNvPr id="10" name="右箭头 11"/>
        <dsp:cNvSpPr/>
      </dsp:nvSpPr>
      <dsp:spPr bwMode="white">
        <a:xfrm rot="5399999">
          <a:off x="3944475" y="4478194"/>
          <a:ext cx="239049" cy="286859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shade val="90000"/>
            <a:hueOff val="420000"/>
            <a:satOff val="-6666"/>
            <a:lumOff val="31765"/>
            <a:alpha val="100000"/>
          </a:schemeClr>
        </a:lnRef>
        <a:fillRef idx="1">
          <a:schemeClr val="accent1">
            <a:shade val="90000"/>
            <a:hueOff val="420000"/>
            <a:satOff val="-6666"/>
            <a:lumOff val="31765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rot="-5400000" lIns="0" tIns="0" rIns="0" bIns="0" anchor="ctr"/>
        <a:lstStyle>
          <a:lvl1pPr algn="ctr">
            <a:defRPr sz="1000"/>
          </a:lvl1pPr>
          <a:lvl2pPr marL="57150" indent="-57150" algn="ctr">
            <a:defRPr sz="800"/>
          </a:lvl2pPr>
          <a:lvl3pPr marL="114300" indent="-57150" algn="ctr">
            <a:defRPr sz="800"/>
          </a:lvl3pPr>
          <a:lvl4pPr marL="171450" indent="-57150" algn="ctr">
            <a:defRPr sz="800"/>
          </a:lvl4pPr>
          <a:lvl5pPr marL="228600" indent="-57150" algn="ctr">
            <a:defRPr sz="800"/>
          </a:lvl5pPr>
          <a:lvl6pPr marL="285750" indent="-57150" algn="ctr">
            <a:defRPr sz="800"/>
          </a:lvl6pPr>
          <a:lvl7pPr marL="342900" indent="-57150" algn="ctr">
            <a:defRPr sz="800"/>
          </a:lvl7pPr>
          <a:lvl8pPr marL="400050" indent="-57150" algn="ctr">
            <a:defRPr sz="800"/>
          </a:lvl8pPr>
          <a:lvl9pPr marL="457200" indent="-57150" algn="ctr">
            <a:defRPr sz="800"/>
          </a:lvl9pPr>
        </a:lstStyle>
        <a:p>
          <a:pPr lvl="0">
            <a:lnSpc>
              <a:spcPct val="100000"/>
            </a:lnSpc>
            <a:spcBef>
              <a:spcPct val="1"/>
            </a:spcBef>
            <a:spcAft>
              <a:spcPct val="35000"/>
            </a:spcAft>
          </a:pPr>
        </a:p>
      </dsp:txBody>
      <dsp:txXfrm rot="5399999">
        <a:off x="3944475" y="4478194"/>
        <a:ext cx="239049" cy="286859"/>
      </dsp:txXfrm>
    </dsp:sp>
    <dsp:sp modelId="{49BE10FA-BD02-4AE6-BFAE-F43EFFBCCF1C}">
      <dsp:nvSpPr>
        <dsp:cNvPr id="11" name="圆角矩形 12"/>
        <dsp:cNvSpPr/>
      </dsp:nvSpPr>
      <dsp:spPr bwMode="white">
        <a:xfrm>
          <a:off x="2852420" y="4780990"/>
          <a:ext cx="2423160" cy="637465"/>
        </a:xfrm>
        <a:prstGeom prst="roundRect">
          <a:avLst>
            <a:gd name="adj" fmla="val 10000"/>
          </a:avLst>
        </a:prstGeom>
      </dsp:spPr>
      <dsp:style>
        <a:lnRef idx="3">
          <a:schemeClr val="lt1"/>
        </a:lnRef>
        <a:fillRef idx="1">
          <a:schemeClr val="accent1">
            <a:alpha val="90000"/>
            <a:hueOff val="0"/>
            <a:satOff val="0"/>
            <a:lumOff val="0"/>
            <a:alpha val="50196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vert="horz" wrap="square" lIns="68580" tIns="68580" rIns="68580" bIns="6858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1"/>
            </a:spcBef>
            <a:spcAft>
              <a:spcPct val="35000"/>
            </a:spcAft>
          </a:pPr>
          <a:r>
            <a:rPr lang="en-US"/>
            <a:t>6.</a:t>
          </a:r>
          <a:r>
            <a:rPr lang="zh-CN" altLang="en-US"/>
            <a:t>证据</a:t>
          </a:r>
          <a:r>
            <a:rPr lang="zh-CN" altLang="en-US"/>
            <a:t>确定性</a:t>
          </a:r>
          <a:r>
            <a:rPr lang="zh-CN" altLang="en-US"/>
            <a:t>评估</a:t>
          </a:r>
          <a:endParaRPr lang="zh-CN" altLang="en-US"/>
        </a:p>
      </dsp:txBody>
      <dsp:txXfrm>
        <a:off x="2852420" y="4780990"/>
        <a:ext cx="2423160" cy="637465"/>
      </dsp:txXfrm>
    </dsp:sp>
  </dsp:spTree>
</dsp:drawing>
</file>

<file path=ppt/diagrams/layout1.xml><?xml version="1.0" encoding="utf-8"?>
<dgm:layoutDef xmlns:dgm="http://schemas.openxmlformats.org/drawingml/2006/diagram" xmlns:r="http://schemas.openxmlformats.org/officeDocument/2006/relationships" uniqueId="urn:microsoft.com/office/officeart/2005/8/layout/process1">
  <dgm:title val=""/>
  <dgm:desc val=""/>
  <dgm:catLst>
    <dgm:cat type="process" pri="1000"/>
    <dgm:cat type="convert" pri="15000"/>
  </dgm:catLst>
  <dgm:sampData useDef="true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shape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varLst>
      <dgm:dir/>
      <dgm:resizeHandles val="exact"/>
    </dgm:varLst>
    <dgm:forEach name="nodesForEach" axis="ch" ptType="node"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type="conn" r:blip="" hideGeom="true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  <dgm:layoutNode name="node">
        <dgm:alg type="tx"/>
        <dgm:shape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  <dgm:varLst>
          <dgm:bulletEnabled val="true"/>
        </dgm:varLst>
      </dgm:layoutNode>
    </dgm:forEach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</dgm:layoutNode>
</dgm:layoutDef>
</file>

<file path=ppt/diagrams/layout2.xml><?xml version="1.0" encoding="utf-8"?>
<dgm:layoutDef xmlns:dgm="http://schemas.openxmlformats.org/drawingml/2006/diagram" xmlns:r="http://schemas.openxmlformats.org/officeDocument/2006/relationships" uniqueId="urn:microsoft.com/office/officeart/2005/8/layout/process1">
  <dgm:title val=""/>
  <dgm:desc val=""/>
  <dgm:catLst>
    <dgm:cat type="process" pri="1000"/>
    <dgm:cat type="convert" pri="15000"/>
  </dgm:catLst>
  <dgm:sampData useDef="true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shape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varLst>
      <dgm:dir/>
      <dgm:resizeHandles val="exact"/>
    </dgm:varLst>
    <dgm:forEach name="nodesForEach" axis="ch" ptType="node"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type="conn" r:blip="" hideGeom="true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  <dgm:layoutNode name="node">
        <dgm:alg type="tx"/>
        <dgm:shape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  <dgm:varLst>
          <dgm:bulletEnabled val="true"/>
        </dgm:varLst>
      </dgm:layoutNode>
    </dgm:forEach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</dgm:layoutNode>
</dgm:layoutDef>
</file>

<file path=ppt/diagrams/layout3.xml><?xml version="1.0" encoding="utf-8"?>
<dgm:layoutDef xmlns:dgm="http://schemas.openxmlformats.org/drawingml/2006/diagram" xmlns:r="http://schemas.openxmlformats.org/officeDocument/2006/relationships" uniqueId="urn:microsoft.com/office/officeart/2005/8/layout/process2">
  <dgm:title val=""/>
  <dgm:desc val=""/>
  <dgm:catLst>
    <dgm:cat type="process" pri="13000"/>
  </dgm:catLst>
  <dgm:sampData useDef="true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alg type="lin">
      <dgm:param type="linDir" val="fromT"/>
    </dgm:alg>
    <dgm:shape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varLst>
      <dgm:resizeHandles val="exact"/>
    </dgm:varLst>
    <dgm:forEach name="nodesForEach" axis="ch" ptType="node"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type="conn" r:blip="" hideGeom="true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  <dgm:layoutNode name="node">
        <dgm:shape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  <dgm:varLst>
          <dgm:bulletEnabled val="true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1.xml" /></Relationships>
</file>

<file path=ppt/slideLayouts/_rels/slideLayout10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1.xml" /></Relationships>
</file>

<file path=ppt/slideLayouts/_rels/slideLayout11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1.xml" /></Relationships>
</file>

<file path=ppt/slideLayouts/_rels/slideLayout2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1.xml" /></Relationships>
</file>

<file path=ppt/slideLayouts/_rels/slideLayout3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1.xml" /></Relationships>
</file>

<file path=ppt/slideLayouts/_rels/slideLayout4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1.xml" /></Relationships>
</file>

<file path=ppt/slideLayouts/_rels/slideLayout5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1.xml" /></Relationships>
</file>

<file path=ppt/slideLayouts/_rels/slideLayout6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1.xml" /></Relationships>
</file>

<file path=ppt/slideLayouts/_rels/slideLayout7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1.xml" /></Relationships>
</file>

<file path=ppt/slideLayouts/_rels/slideLayout8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1.xml" /></Relationships>
</file>

<file path=ppt/slideLayouts/_rels/slideLayout9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ctrTitle"/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false">
            <a:normAutofit/>
          </a:bodyPr>
          <a:lstStyle>
            <a:lvl1pPr algn="ctr">
              <a:defRPr sz="6000"/>
            </a:lvl1pPr>
          </a:lstStyle>
          <a:p>
            <a:pPr/>
            <a:r>
              <a:rPr lang="zh-CN" altLang="en-US" dirty="false"/>
              <a:t>单击此处编辑母版标题样式</a:t>
            </a:r>
            <a:endParaRPr lang="zh-CN" altLang="en-US" dirty="false"/>
          </a:p>
        </p:txBody>
      </p:sp>
      <p:sp>
        <p:nvSpPr>
          <p:cNvPr id="3" name="副标题 2"/>
          <p:cNvSpPr>
            <a:spLocks noGrp="true"/>
          </p:cNvSpPr>
          <p:nvPr>
            <p:ph type="subTitle" idx="1"/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/>
            <a:r>
              <a:rPr lang="zh-CN" altLang="en-US" dirty="false"/>
              <a:t>单击此处编辑母版副标题样式</a:t>
            </a:r>
            <a:endParaRPr lang="zh-CN" altLang="en-US" dirty="false"/>
          </a:p>
        </p:txBody>
      </p:sp>
      <p:sp>
        <p:nvSpPr>
          <p:cNvPr id="4" name="日期占位符 15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/>
            <a:fld id="{760FBDFE-C587-4B4C-A407-44438C67B59E}" type="datetimeFigureOut">
              <a:rPr lang="zh-CN" altLang="en-US" smtClean="false"/>
              <a:t/>
            </a:fld>
            <a:endParaRPr lang="zh-CN" altLang="en-US"/>
          </a:p>
        </p:txBody>
      </p:sp>
      <p:sp>
        <p:nvSpPr>
          <p:cNvPr id="5" name="页脚占位符 16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/>
            <a:endParaRPr lang="zh-CN" altLang="en-US" dirty="false"/>
          </a:p>
        </p:txBody>
      </p:sp>
      <p:sp>
        <p:nvSpPr>
          <p:cNvPr id="6" name="灯片编号占位符 17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9AE70B2-8BF9-45C0-BB95-33D1B9D3A854}" type="slidenum">
              <a:rPr lang="zh-CN" altLang="en-US" smtClean="false"/>
              <a:t/>
            </a:fld>
            <a:endParaRPr lang="zh-CN" altLang="en-US" dirty="fal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p="http://schemas.openxmlformats.org/presentationml/2006/main">
  <p:cSld name="内容"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日期占位符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/>
            <a:fld id="{760FBDFE-C587-4B4C-A407-44438C67B59E}" type="datetimeFigureOut">
              <a:rPr lang="zh-CN" altLang="en-US" smtClean="false"/>
              <a:t/>
            </a:fld>
            <a:endParaRPr lang="zh-CN" altLang="en-US"/>
          </a:p>
        </p:txBody>
      </p:sp>
      <p:sp>
        <p:nvSpPr>
          <p:cNvPr id="65" name="页脚占位符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/>
            <a:endParaRPr lang="zh-CN" altLang="en-US"/>
          </a:p>
        </p:txBody>
      </p:sp>
      <p:sp>
        <p:nvSpPr>
          <p:cNvPr id="66" name="灯片编号占位符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9AE70B2-8BF9-45C0-BB95-33D1B9D3A854}" type="slidenum">
              <a:rPr lang="zh-CN" altLang="en-US" smtClean="false"/>
              <a:t/>
            </a:fld>
            <a:endParaRPr lang="zh-CN" altLang="en-US"/>
          </a:p>
        </p:txBody>
      </p:sp>
      <p:sp>
        <p:nvSpPr>
          <p:cNvPr id="67" name="内容占位符 6"/>
          <p:cNvSpPr>
            <a:spLocks noGrp="true"/>
          </p:cNvSpPr>
          <p:nvPr>
            <p:ph sz="quarter" idx="13"/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false"/>
              <a:t>单击此处编辑母版文本样式</a:t>
            </a:r>
            <a:endParaRPr lang="zh-CN" altLang="en-US" dirty="false"/>
          </a:p>
          <a:p>
            <a:pPr lvl="1"/>
            <a:r>
              <a:rPr lang="zh-CN" altLang="en-US" dirty="false"/>
              <a:t>第二级</a:t>
            </a:r>
            <a:endParaRPr lang="zh-CN" altLang="en-US" dirty="false"/>
          </a:p>
          <a:p>
            <a:pPr lvl="2"/>
            <a:r>
              <a:rPr lang="zh-CN" altLang="en-US" dirty="false"/>
              <a:t>第三级</a:t>
            </a:r>
            <a:endParaRPr lang="zh-CN" altLang="en-US" dirty="false"/>
          </a:p>
          <a:p>
            <a:pPr lvl="3"/>
            <a:r>
              <a:rPr lang="zh-CN" altLang="en-US" dirty="false"/>
              <a:t>第四级</a:t>
            </a:r>
            <a:endParaRPr lang="zh-CN" altLang="en-US" dirty="false"/>
          </a:p>
          <a:p>
            <a:pPr lvl="4"/>
            <a:r>
              <a:rPr lang="zh-CN" altLang="en-US" dirty="false"/>
              <a:t>第五级</a:t>
            </a:r>
            <a:endParaRPr lang="zh-CN" altLang="en-US" dirty="fal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p="http://schemas.openxmlformats.org/presentationml/2006/main">
  <p:cSld name="末尾幻灯片">
    <p:spTree>
      <p:nvGrpSpPr>
        <p:cNvPr id="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日期占位符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/>
            <a:fld id="{760FBDFE-C587-4B4C-A407-44438C67B59E}" type="datetimeFigureOut">
              <a:rPr lang="zh-CN" altLang="en-US" smtClean="false"/>
              <a:t/>
            </a:fld>
            <a:endParaRPr lang="zh-CN" altLang="en-US"/>
          </a:p>
        </p:txBody>
      </p:sp>
      <p:sp>
        <p:nvSpPr>
          <p:cNvPr id="15" name="页脚占位符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/>
            <a:endParaRPr lang="zh-CN" altLang="en-US"/>
          </a:p>
        </p:txBody>
      </p:sp>
      <p:sp>
        <p:nvSpPr>
          <p:cNvPr id="16" name="灯片编号占位符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9AE70B2-8BF9-45C0-BB95-33D1B9D3A854}" type="slidenum">
              <a:rPr lang="zh-CN" altLang="en-US" smtClean="false"/>
              <a:t/>
            </a:fld>
            <a:endParaRPr lang="zh-CN" altLang="en-US"/>
          </a:p>
        </p:txBody>
      </p:sp>
      <p:sp>
        <p:nvSpPr>
          <p:cNvPr id="17" name="标题 1"/>
          <p:cNvSpPr>
            <a:spLocks noGrp="true"/>
          </p:cNvSpPr>
          <p:nvPr>
            <p:ph type="title" hasCustomPrompt="true"/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false" anchor="t" anchorCtr="false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false"/>
              <a:t>单击此处编辑标题</a:t>
            </a:r>
            <a:endParaRPr lang="zh-CN" altLang="en-US"/>
          </a:p>
        </p:txBody>
      </p:sp>
      <p:sp>
        <p:nvSpPr>
          <p:cNvPr id="18" name="文本占位符 6"/>
          <p:cNvSpPr>
            <a:spLocks noGrp="true"/>
          </p:cNvSpPr>
          <p:nvPr>
            <p:ph type="body" sz="quarter" idx="13"/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false"/>
              <a:t>单击此处编辑母版文本样式</a:t>
            </a:r>
            <a:endParaRPr lang="zh-CN" altLang="en-US" dirty="fal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p="http://schemas.openxmlformats.org/presentationml/2006/main" type="obj">
  <p:cSld name="标题和内容">
    <p:spTree>
      <p:nvGrpSpPr>
        <p:cNvPr id="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true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false" anchor="ctr" anchorCtr="false">
            <a:normAutofit/>
          </a:bodyPr>
          <a:lstStyle/>
          <a:p>
            <a:pPr lvl="0"/>
            <a:r>
              <a:rPr lang="zh-CN" altLang="en-US" smtClean="false"/>
              <a:t>单击此处编辑母版标题样式</a:t>
            </a:r>
            <a:endParaRPr lang="zh-CN" altLang="en-US"/>
          </a:p>
        </p:txBody>
      </p:sp>
      <p:sp>
        <p:nvSpPr>
          <p:cNvPr id="9" name="内容占位符 2"/>
          <p:cNvSpPr>
            <a:spLocks noGrp="true"/>
          </p:cNvSpPr>
          <p:nvPr>
            <p:ph idx="1"/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false">
            <a:normAutofit/>
          </a:bodyPr>
          <a:lstStyle/>
          <a:p>
            <a:pPr lvl="0"/>
            <a:r>
              <a:rPr lang="zh-CN" altLang="en-US" smtClean="false"/>
              <a:t>单击此处编辑母版文本样式</a:t>
            </a:r>
            <a:endParaRPr lang="zh-CN" altLang="en-US" smtClean="false"/>
          </a:p>
          <a:p>
            <a:pPr lvl="1"/>
            <a:r>
              <a:rPr lang="zh-CN" altLang="en-US" smtClean="false"/>
              <a:t>第二级</a:t>
            </a:r>
            <a:endParaRPr lang="zh-CN" altLang="en-US" smtClean="false"/>
          </a:p>
          <a:p>
            <a:pPr lvl="2"/>
            <a:r>
              <a:rPr lang="zh-CN" altLang="en-US" smtClean="false"/>
              <a:t>第三级</a:t>
            </a:r>
            <a:endParaRPr lang="zh-CN" altLang="en-US" smtClean="false"/>
          </a:p>
          <a:p>
            <a:pPr lvl="3"/>
            <a:r>
              <a:rPr lang="zh-CN" altLang="en-US" smtClean="false"/>
              <a:t>第四级</a:t>
            </a:r>
            <a:endParaRPr lang="zh-CN" altLang="en-US" smtClean="false"/>
          </a:p>
          <a:p>
            <a:pPr lvl="4"/>
            <a:r>
              <a:rPr lang="zh-CN" altLang="en-US" smtClean="false"/>
              <a:t>第五级</a:t>
            </a:r>
            <a:endParaRPr lang="zh-CN" altLang="en-US"/>
          </a:p>
        </p:txBody>
      </p:sp>
      <p:sp>
        <p:nvSpPr>
          <p:cNvPr id="10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/>
            <a:fld id="{760FBDFE-C587-4B4C-A407-44438C67B59E}" type="datetimeFigureOut">
              <a:rPr lang="zh-CN" altLang="en-US" smtClean="false"/>
              <a:t/>
            </a:fld>
            <a:endParaRPr lang="zh-CN" altLang="en-US"/>
          </a:p>
        </p:txBody>
      </p:sp>
      <p:sp>
        <p:nvSpPr>
          <p:cNvPr id="11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/>
            <a:endParaRPr lang="zh-CN" altLang="en-US"/>
          </a:p>
        </p:txBody>
      </p:sp>
      <p:sp>
        <p:nvSpPr>
          <p:cNvPr id="12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9AE70B2-8BF9-45C0-BB95-33D1B9D3A854}" type="slidenum">
              <a:rPr lang="zh-CN" altLang="en-US" smtClean="false"/>
              <a:t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p="http://schemas.openxmlformats.org/presentationml/2006/main" type="secHead">
  <p:cSld name="节标题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"/>
          <p:cNvSpPr>
            <a:spLocks noGrp="true"/>
          </p:cNvSpPr>
          <p:nvPr>
            <p:ph type="title" hasCustomPrompt="true"/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false">
            <a:normAutofit/>
          </a:bodyPr>
          <a:lstStyle>
            <a:lvl1pPr>
              <a:defRPr sz="4400"/>
            </a:lvl1pPr>
          </a:lstStyle>
          <a:p>
            <a:pPr/>
            <a:r>
              <a:rPr lang="zh-CN" altLang="en-US" dirty="false"/>
              <a:t>单击此处编辑标题</a:t>
            </a:r>
            <a:endParaRPr lang="zh-CN" altLang="en-US" dirty="false"/>
          </a:p>
        </p:txBody>
      </p:sp>
      <p:sp>
        <p:nvSpPr>
          <p:cNvPr id="21" name="文本占位符 2"/>
          <p:cNvSpPr>
            <a:spLocks noGrp="true"/>
          </p:cNvSpPr>
          <p:nvPr>
            <p:ph type="body" idx="1" hasCustomPrompt="true"/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false"/>
              <a:t>单击此处编辑文本</a:t>
            </a:r>
            <a:endParaRPr lang="zh-CN" altLang="en-US" dirty="false"/>
          </a:p>
        </p:txBody>
      </p:sp>
      <p:sp>
        <p:nvSpPr>
          <p:cNvPr id="22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/>
            <a:fld id="{760FBDFE-C587-4B4C-A407-44438C67B59E}" type="datetimeFigureOut">
              <a:rPr lang="zh-CN" altLang="en-US" smtClean="false"/>
              <a:t/>
            </a:fld>
            <a:endParaRPr lang="zh-CN" altLang="en-US"/>
          </a:p>
        </p:txBody>
      </p:sp>
      <p:sp>
        <p:nvSpPr>
          <p:cNvPr id="23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/>
            <a:endParaRPr lang="zh-CN" altLang="en-US"/>
          </a:p>
        </p:txBody>
      </p:sp>
      <p:sp>
        <p:nvSpPr>
          <p:cNvPr id="24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9AE70B2-8BF9-45C0-BB95-33D1B9D3A854}" type="slidenum">
              <a:rPr lang="zh-CN" altLang="en-US" smtClean="false"/>
              <a:t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p="http://schemas.openxmlformats.org/presentationml/2006/main" type="twoObj">
  <p:cSld name="两栏内容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标题 1"/>
          <p:cNvSpPr>
            <a:spLocks noGrp="true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false" anchor="ctr" anchorCtr="false">
            <a:normAutofit/>
          </a:bodyPr>
          <a:lstStyle/>
          <a:p>
            <a:pPr lvl="0"/>
            <a:r>
              <a:rPr lang="zh-CN" altLang="en-US" smtClean="false"/>
              <a:t>单击此处编辑母版标题样式</a:t>
            </a:r>
            <a:endParaRPr lang="zh-CN" altLang="en-US"/>
          </a:p>
        </p:txBody>
      </p:sp>
      <p:sp>
        <p:nvSpPr>
          <p:cNvPr id="27" name="内容占位符 2"/>
          <p:cNvSpPr>
            <a:spLocks noGrp="true"/>
          </p:cNvSpPr>
          <p:nvPr>
            <p:ph sz="half" idx="1"/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false">
            <a:normAutofit/>
          </a:bodyPr>
          <a:lstStyle/>
          <a:p>
            <a:pPr lvl="0"/>
            <a:r>
              <a:rPr lang="zh-CN" altLang="en-US" smtClean="false"/>
              <a:t>单击此处编辑母版文本样式</a:t>
            </a:r>
            <a:endParaRPr lang="zh-CN" altLang="en-US" smtClean="false"/>
          </a:p>
          <a:p>
            <a:pPr lvl="1"/>
            <a:r>
              <a:rPr lang="zh-CN" altLang="en-US" smtClean="false"/>
              <a:t>第二级</a:t>
            </a:r>
            <a:endParaRPr lang="zh-CN" altLang="en-US" smtClean="false"/>
          </a:p>
          <a:p>
            <a:pPr lvl="2"/>
            <a:r>
              <a:rPr lang="zh-CN" altLang="en-US" smtClean="false"/>
              <a:t>第三级</a:t>
            </a:r>
            <a:endParaRPr lang="zh-CN" altLang="en-US" smtClean="false"/>
          </a:p>
          <a:p>
            <a:pPr lvl="3"/>
            <a:r>
              <a:rPr lang="zh-CN" altLang="en-US" smtClean="false"/>
              <a:t>第四级</a:t>
            </a:r>
            <a:endParaRPr lang="zh-CN" altLang="en-US" smtClean="false"/>
          </a:p>
          <a:p>
            <a:pPr lvl="4"/>
            <a:r>
              <a:rPr lang="zh-CN" altLang="en-US" smtClean="false"/>
              <a:t>第五级</a:t>
            </a:r>
            <a:endParaRPr lang="zh-CN" altLang="en-US"/>
          </a:p>
        </p:txBody>
      </p:sp>
      <p:sp>
        <p:nvSpPr>
          <p:cNvPr id="28" name="内容占位符 3"/>
          <p:cNvSpPr>
            <a:spLocks noGrp="true"/>
          </p:cNvSpPr>
          <p:nvPr>
            <p:ph sz="half" idx="2"/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false"/>
              <a:t>单击此处编辑母版文本样式</a:t>
            </a:r>
            <a:endParaRPr lang="zh-CN" altLang="en-US" dirty="false"/>
          </a:p>
          <a:p>
            <a:pPr lvl="1"/>
            <a:r>
              <a:rPr lang="zh-CN" altLang="en-US" dirty="false"/>
              <a:t>第二级</a:t>
            </a:r>
            <a:endParaRPr lang="zh-CN" altLang="en-US" dirty="false"/>
          </a:p>
          <a:p>
            <a:pPr lvl="2"/>
            <a:r>
              <a:rPr lang="zh-CN" altLang="en-US" dirty="false"/>
              <a:t>第三级</a:t>
            </a:r>
            <a:endParaRPr lang="zh-CN" altLang="en-US" dirty="false"/>
          </a:p>
          <a:p>
            <a:pPr lvl="3"/>
            <a:r>
              <a:rPr lang="zh-CN" altLang="en-US" dirty="false"/>
              <a:t>第四级</a:t>
            </a:r>
            <a:endParaRPr lang="zh-CN" altLang="en-US" dirty="false"/>
          </a:p>
          <a:p>
            <a:pPr lvl="4"/>
            <a:r>
              <a:rPr lang="zh-CN" altLang="en-US" dirty="false"/>
              <a:t>第五级</a:t>
            </a:r>
            <a:endParaRPr lang="zh-CN" altLang="en-US" dirty="false"/>
          </a:p>
        </p:txBody>
      </p:sp>
      <p:sp>
        <p:nvSpPr>
          <p:cNvPr id="29" name="日期占位符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/>
            <a:fld id="{760FBDFE-C587-4B4C-A407-44438C67B59E}" type="datetimeFigureOut">
              <a:rPr lang="zh-CN" altLang="en-US" smtClean="false"/>
              <a:t/>
            </a:fld>
            <a:endParaRPr lang="zh-CN" altLang="en-US"/>
          </a:p>
        </p:txBody>
      </p:sp>
      <p:sp>
        <p:nvSpPr>
          <p:cNvPr id="30" name="页脚占位符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/>
            <a:endParaRPr lang="zh-CN" altLang="en-US"/>
          </a:p>
        </p:txBody>
      </p:sp>
      <p:sp>
        <p:nvSpPr>
          <p:cNvPr id="31" name="灯片编号占位符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9AE70B2-8BF9-45C0-BB95-33D1B9D3A854}" type="slidenum">
              <a:rPr lang="zh-CN" altLang="en-US" smtClean="false"/>
              <a:t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p="http://schemas.openxmlformats.org/presentationml/2006/main" type="twoTxTwoObj">
  <p:cSld name="比较"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标题 1"/>
          <p:cNvSpPr>
            <a:spLocks noGrp="true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false" anchor="ctr" anchorCtr="false">
            <a:normAutofit/>
          </a:bodyPr>
          <a:lstStyle/>
          <a:p>
            <a:pPr lvl="0"/>
            <a:r>
              <a:rPr lang="zh-CN" altLang="en-US" smtClean="false"/>
              <a:t>单击此处编辑母版标题样式</a:t>
            </a:r>
            <a:endParaRPr lang="zh-CN" altLang="en-US"/>
          </a:p>
        </p:txBody>
      </p:sp>
      <p:sp>
        <p:nvSpPr>
          <p:cNvPr id="34" name="文本占位符 2"/>
          <p:cNvSpPr>
            <a:spLocks noGrp="true"/>
          </p:cNvSpPr>
          <p:nvPr>
            <p:ph type="body" idx="1" hasCustomPrompt="true"/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false">
            <a:normAutofit/>
          </a:bodyPr>
          <a:lstStyle>
            <a:lvl1pPr marL="0" indent="0">
              <a:lnSpc>
                <a:spcPct val="100000"/>
              </a:lnSpc>
              <a:buNone/>
              <a:defRPr sz="2000" b="true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true"/>
            </a:lvl2pPr>
            <a:lvl3pPr marL="914400" indent="0">
              <a:buNone/>
              <a:defRPr sz="1800" b="true"/>
            </a:lvl3pPr>
            <a:lvl4pPr marL="1371600" indent="0">
              <a:buNone/>
              <a:defRPr sz="1600" b="true"/>
            </a:lvl4pPr>
            <a:lvl5pPr marL="1828800" indent="0">
              <a:buNone/>
              <a:defRPr sz="1600" b="true"/>
            </a:lvl5pPr>
            <a:lvl6pPr marL="2286000" indent="0">
              <a:buNone/>
              <a:defRPr sz="1600" b="true"/>
            </a:lvl6pPr>
            <a:lvl7pPr marL="2743200" indent="0">
              <a:buNone/>
              <a:defRPr sz="1600" b="true"/>
            </a:lvl7pPr>
            <a:lvl8pPr marL="3200400" indent="0">
              <a:buNone/>
              <a:defRPr sz="1600" b="true"/>
            </a:lvl8pPr>
            <a:lvl9pPr marL="3657600" indent="0">
              <a:buNone/>
              <a:defRPr sz="1600" b="true"/>
            </a:lvl9pPr>
          </a:lstStyle>
          <a:p>
            <a:pPr lvl="0"/>
            <a:r>
              <a:rPr lang="zh-CN" altLang="en-US" dirty="false"/>
              <a:t>单击此处编辑文本</a:t>
            </a:r>
            <a:endParaRPr lang="zh-CN" altLang="en-US" dirty="false"/>
          </a:p>
        </p:txBody>
      </p:sp>
      <p:sp>
        <p:nvSpPr>
          <p:cNvPr id="35" name="内容占位符 3"/>
          <p:cNvSpPr>
            <a:spLocks noGrp="true"/>
          </p:cNvSpPr>
          <p:nvPr>
            <p:ph sz="half" idx="2"/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false">
            <a:normAutofit/>
          </a:bodyPr>
          <a:lstStyle/>
          <a:p>
            <a:pPr lvl="0"/>
            <a:r>
              <a:rPr lang="zh-CN" altLang="en-US" smtClean="false"/>
              <a:t>单击此处编辑母版文本样式</a:t>
            </a:r>
            <a:endParaRPr lang="zh-CN" altLang="en-US" smtClean="false"/>
          </a:p>
          <a:p>
            <a:pPr lvl="1"/>
            <a:r>
              <a:rPr lang="zh-CN" altLang="en-US" smtClean="false"/>
              <a:t>第二级</a:t>
            </a:r>
            <a:endParaRPr lang="zh-CN" altLang="en-US" smtClean="false"/>
          </a:p>
          <a:p>
            <a:pPr lvl="2"/>
            <a:r>
              <a:rPr lang="zh-CN" altLang="en-US" smtClean="false"/>
              <a:t>第三级</a:t>
            </a:r>
            <a:endParaRPr lang="zh-CN" altLang="en-US" smtClean="false"/>
          </a:p>
          <a:p>
            <a:pPr lvl="3"/>
            <a:r>
              <a:rPr lang="zh-CN" altLang="en-US" smtClean="false"/>
              <a:t>第四级</a:t>
            </a:r>
            <a:endParaRPr lang="zh-CN" altLang="en-US" smtClean="false"/>
          </a:p>
          <a:p>
            <a:pPr lvl="4"/>
            <a:r>
              <a:rPr lang="zh-CN" altLang="en-US" smtClean="false"/>
              <a:t>第五级</a:t>
            </a:r>
            <a:endParaRPr lang="zh-CN" altLang="en-US"/>
          </a:p>
        </p:txBody>
      </p:sp>
      <p:sp>
        <p:nvSpPr>
          <p:cNvPr id="36" name="文本占位符 4"/>
          <p:cNvSpPr>
            <a:spLocks noGrp="true"/>
          </p:cNvSpPr>
          <p:nvPr>
            <p:ph type="body" sz="quarter" idx="3" hasCustomPrompt="true"/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false" anchor="t" anchorCtr="false">
            <a:normAutofit/>
          </a:bodyPr>
          <a:lstStyle>
            <a:lvl1pPr marL="0" indent="0">
              <a:lnSpc>
                <a:spcPct val="100000"/>
              </a:lnSpc>
              <a:buNone/>
              <a:defRPr sz="2000" b="true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true"/>
            </a:lvl2pPr>
            <a:lvl3pPr marL="914400" indent="0">
              <a:buNone/>
              <a:defRPr sz="1800" b="true"/>
            </a:lvl3pPr>
            <a:lvl4pPr marL="1371600" indent="0">
              <a:buNone/>
              <a:defRPr sz="1600" b="true"/>
            </a:lvl4pPr>
            <a:lvl5pPr marL="1828800" indent="0">
              <a:buNone/>
              <a:defRPr sz="1600" b="true"/>
            </a:lvl5pPr>
            <a:lvl6pPr marL="2286000" indent="0">
              <a:buNone/>
              <a:defRPr sz="1600" b="true"/>
            </a:lvl6pPr>
            <a:lvl7pPr marL="2743200" indent="0">
              <a:buNone/>
              <a:defRPr sz="1600" b="true"/>
            </a:lvl7pPr>
            <a:lvl8pPr marL="3200400" indent="0">
              <a:buNone/>
              <a:defRPr sz="1600" b="true"/>
            </a:lvl8pPr>
            <a:lvl9pPr marL="3657600" indent="0">
              <a:buNone/>
              <a:defRPr sz="1600" b="true"/>
            </a:lvl9pPr>
          </a:lstStyle>
          <a:p>
            <a:pPr lvl="0"/>
            <a:r>
              <a:rPr lang="zh-CN" altLang="en-US" smtClean="false"/>
              <a:t>单击此处编辑文本</a:t>
            </a:r>
            <a:endParaRPr lang="zh-CN" altLang="en-US"/>
          </a:p>
        </p:txBody>
      </p:sp>
      <p:sp>
        <p:nvSpPr>
          <p:cNvPr id="37" name="内容占位符 5"/>
          <p:cNvSpPr>
            <a:spLocks noGrp="true"/>
          </p:cNvSpPr>
          <p:nvPr>
            <p:ph sz="quarter" idx="4"/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false">
            <a:normAutofit/>
          </a:bodyPr>
          <a:lstStyle/>
          <a:p>
            <a:pPr lvl="0"/>
            <a:r>
              <a:rPr lang="zh-CN" altLang="en-US" smtClean="false"/>
              <a:t>单击此处编辑母版文本样式</a:t>
            </a:r>
            <a:endParaRPr lang="zh-CN" altLang="en-US" smtClean="false"/>
          </a:p>
          <a:p>
            <a:pPr lvl="1"/>
            <a:r>
              <a:rPr lang="zh-CN" altLang="en-US" smtClean="false"/>
              <a:t>第二级</a:t>
            </a:r>
            <a:endParaRPr lang="zh-CN" altLang="en-US" smtClean="false"/>
          </a:p>
          <a:p>
            <a:pPr lvl="2"/>
            <a:r>
              <a:rPr lang="zh-CN" altLang="en-US" smtClean="false"/>
              <a:t>第三级</a:t>
            </a:r>
            <a:endParaRPr lang="zh-CN" altLang="en-US" smtClean="false"/>
          </a:p>
          <a:p>
            <a:pPr lvl="3"/>
            <a:r>
              <a:rPr lang="zh-CN" altLang="en-US" smtClean="false"/>
              <a:t>第四级</a:t>
            </a:r>
            <a:endParaRPr lang="zh-CN" altLang="en-US" smtClean="false"/>
          </a:p>
          <a:p>
            <a:pPr lvl="4"/>
            <a:r>
              <a:rPr lang="zh-CN" altLang="en-US" smtClean="false"/>
              <a:t>第五级</a:t>
            </a:r>
            <a:endParaRPr lang="zh-CN" altLang="en-US"/>
          </a:p>
        </p:txBody>
      </p:sp>
      <p:sp>
        <p:nvSpPr>
          <p:cNvPr id="38" name="日期占位符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/>
            <a:fld id="{760FBDFE-C587-4B4C-A407-44438C67B59E}" type="datetimeFigureOut">
              <a:rPr lang="zh-CN" altLang="en-US" smtClean="false"/>
              <a:t/>
            </a:fld>
            <a:endParaRPr lang="zh-CN" altLang="en-US"/>
          </a:p>
        </p:txBody>
      </p:sp>
      <p:sp>
        <p:nvSpPr>
          <p:cNvPr id="39" name="页脚占位符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/>
            <a:endParaRPr lang="zh-CN" altLang="en-US"/>
          </a:p>
        </p:txBody>
      </p:sp>
      <p:sp>
        <p:nvSpPr>
          <p:cNvPr id="40" name="灯片编号占位符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9AE70B2-8BF9-45C0-BB95-33D1B9D3A854}" type="slidenum">
              <a:rPr lang="zh-CN" altLang="en-US" smtClean="false"/>
              <a:t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p="http://schemas.openxmlformats.org/presentationml/2006/main" type="titleOnly">
  <p:cSld name="仅标题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true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false" anchor="ctr" anchorCtr="false">
            <a:normAutofit/>
          </a:bodyPr>
          <a:lstStyle/>
          <a:p>
            <a:pPr lvl="0"/>
            <a:r>
              <a:rPr lang="zh-CN" altLang="en-US" smtClean="false"/>
              <a:t>单击此处编辑母版标题样式</a:t>
            </a:r>
            <a:endParaRPr lang="zh-CN" altLang="en-US"/>
          </a:p>
        </p:txBody>
      </p:sp>
      <p:sp>
        <p:nvSpPr>
          <p:cNvPr id="43" name="日期占位符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/>
            <a:fld id="{760FBDFE-C587-4B4C-A407-44438C67B59E}" type="datetimeFigureOut">
              <a:rPr lang="zh-CN" altLang="en-US" smtClean="false"/>
              <a:t/>
            </a:fld>
            <a:endParaRPr lang="zh-CN" altLang="en-US"/>
          </a:p>
        </p:txBody>
      </p:sp>
      <p:sp>
        <p:nvSpPr>
          <p:cNvPr id="44" name="页脚占位符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/>
            <a:endParaRPr lang="zh-CN" altLang="en-US"/>
          </a:p>
        </p:txBody>
      </p:sp>
      <p:sp>
        <p:nvSpPr>
          <p:cNvPr id="45" name="灯片编号占位符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9AE70B2-8BF9-45C0-BB95-33D1B9D3A854}" type="slidenum">
              <a:rPr lang="zh-CN" altLang="en-US" smtClean="false"/>
              <a:t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p="http://schemas.openxmlformats.org/presentationml/2006/main" type="blank">
  <p:cSld name="空白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/>
            <a:fld id="{760FBDFE-C587-4B4C-A407-44438C67B59E}" type="datetimeFigureOut">
              <a:rPr lang="zh-CN" altLang="en-US" smtClean="false"/>
              <a:t/>
            </a:fld>
            <a:endParaRPr lang="zh-CN" altLang="en-US"/>
          </a:p>
        </p:txBody>
      </p:sp>
      <p:sp>
        <p:nvSpPr>
          <p:cNvPr id="48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/>
            <a:endParaRPr lang="zh-CN" altLang="en-US"/>
          </a:p>
        </p:txBody>
      </p:sp>
      <p:sp>
        <p:nvSpPr>
          <p:cNvPr id="49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9AE70B2-8BF9-45C0-BB95-33D1B9D3A854}" type="slidenum">
              <a:rPr lang="zh-CN" altLang="en-US" smtClean="false"/>
              <a:t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p="http://schemas.openxmlformats.org/presentationml/2006/main">
  <p:cSld name="图片与标题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图片占位符 2"/>
          <p:cNvSpPr>
            <a:spLocks noGrp="true"/>
          </p:cNvSpPr>
          <p:nvPr>
            <p:ph type="pic" idx="1"/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false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52" name="文本占位符 3"/>
          <p:cNvSpPr>
            <a:spLocks noGrp="true"/>
          </p:cNvSpPr>
          <p:nvPr>
            <p:ph type="body" sz="half" idx="2"/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false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false"/>
              <a:t>单击此处编辑母版文本样式</a:t>
            </a:r>
            <a:endParaRPr lang="zh-CN" altLang="en-US"/>
          </a:p>
        </p:txBody>
      </p:sp>
      <p:sp>
        <p:nvSpPr>
          <p:cNvPr id="53" name="日期占位符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/>
            <a:fld id="{9EFD9D74-47D9-4702-A33C-335B63B48DBF}" type="datetimeFigureOut">
              <a:rPr lang="zh-CN" altLang="en-US" smtClean="false"/>
              <a:t/>
            </a:fld>
            <a:endParaRPr lang="zh-CN" altLang="en-US" dirty="false"/>
          </a:p>
        </p:txBody>
      </p:sp>
      <p:sp>
        <p:nvSpPr>
          <p:cNvPr id="54" name="页脚占位符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/>
            <a:endParaRPr lang="zh-CN" altLang="en-US" dirty="false"/>
          </a:p>
        </p:txBody>
      </p:sp>
      <p:sp>
        <p:nvSpPr>
          <p:cNvPr id="55" name="灯片编号占位符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FABC47A4-756D-490B-A52F-7D9E2C9FC05F}" type="slidenum">
              <a:rPr lang="zh-CN" altLang="en-US" smtClean="false"/>
              <a:t/>
            </a:fld>
            <a:endParaRPr lang="zh-CN" altLang="en-US"/>
          </a:p>
        </p:txBody>
      </p:sp>
      <p:sp>
        <p:nvSpPr>
          <p:cNvPr id="56" name="标题 8"/>
          <p:cNvSpPr>
            <a:spLocks noGrp="true"/>
          </p:cNvSpPr>
          <p:nvPr>
            <p:ph type="title"/>
          </p:nvPr>
        </p:nvSpPr>
        <p:spPr/>
        <p:txBody>
          <a:bodyPr/>
          <a:p>
            <a:pPr/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p="http://schemas.openxmlformats.org/presentationml/2006/main" type="vertTitleAndTx">
  <p:cSld name="竖排标题与文本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竖排标题 1"/>
          <p:cNvSpPr>
            <a:spLocks noGrp="true"/>
          </p:cNvSpPr>
          <p:nvPr>
            <p:ph type="title" orient="vert" hasCustomPrompt="true"/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false" anchor="ctr" anchorCtr="false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false"/>
              <a:t>单击此处编辑标题</a:t>
            </a:r>
            <a:endParaRPr lang="zh-CN" altLang="en-US"/>
          </a:p>
        </p:txBody>
      </p:sp>
      <p:sp>
        <p:nvSpPr>
          <p:cNvPr id="59" name="竖排文字占位符 2"/>
          <p:cNvSpPr>
            <a:spLocks noGrp="true"/>
          </p:cNvSpPr>
          <p:nvPr>
            <p:ph type="body" orient="vert" idx="1"/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false"/>
              <a:t>单击此处编辑母版文本样式</a:t>
            </a:r>
            <a:endParaRPr lang="zh-CN" altLang="en-US" dirty="false"/>
          </a:p>
          <a:p>
            <a:pPr lvl="1"/>
            <a:r>
              <a:rPr lang="zh-CN" altLang="en-US" dirty="false"/>
              <a:t>第二级</a:t>
            </a:r>
            <a:endParaRPr lang="zh-CN" altLang="en-US" dirty="false"/>
          </a:p>
          <a:p>
            <a:pPr lvl="2"/>
            <a:r>
              <a:rPr lang="zh-CN" altLang="en-US" dirty="false"/>
              <a:t>第三级</a:t>
            </a:r>
            <a:endParaRPr lang="zh-CN" altLang="en-US" dirty="false"/>
          </a:p>
          <a:p>
            <a:pPr lvl="3"/>
            <a:r>
              <a:rPr lang="zh-CN" altLang="en-US" dirty="false"/>
              <a:t>第四级</a:t>
            </a:r>
            <a:endParaRPr lang="zh-CN" altLang="en-US" dirty="false"/>
          </a:p>
          <a:p>
            <a:pPr lvl="4"/>
            <a:r>
              <a:rPr lang="zh-CN" altLang="en-US" dirty="false"/>
              <a:t>第五级</a:t>
            </a:r>
            <a:endParaRPr lang="zh-CN" altLang="en-US" dirty="false"/>
          </a:p>
        </p:txBody>
      </p:sp>
      <p:sp>
        <p:nvSpPr>
          <p:cNvPr id="60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/>
            <a:fld id="{760FBDFE-C587-4B4C-A407-44438C67B59E}" type="datetimeFigureOut">
              <a:rPr lang="zh-CN" altLang="en-US" smtClean="false"/>
              <a:t/>
            </a:fld>
            <a:endParaRPr lang="zh-CN" altLang="en-US"/>
          </a:p>
        </p:txBody>
      </p:sp>
      <p:sp>
        <p:nvSpPr>
          <p:cNvPr id="61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/>
            <a:endParaRPr lang="zh-CN" altLang="en-US"/>
          </a:p>
        </p:txBody>
      </p:sp>
      <p:sp>
        <p:nvSpPr>
          <p:cNvPr id="62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9AE70B2-8BF9-45C0-BB95-33D1B9D3A854}" type="slidenum">
              <a:rPr lang="zh-CN" altLang="en-US" smtClean="false"/>
              <a:t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9" Type="http://schemas.openxmlformats.org/officeDocument/2006/relationships/slideLayout" Target="../slideLayouts/slideLayout10.xml" /><Relationship Id="rId8" Type="http://schemas.openxmlformats.org/officeDocument/2006/relationships/slideLayout" Target="../slideLayouts/slideLayout9.xml" /><Relationship Id="rId7" Type="http://schemas.openxmlformats.org/officeDocument/2006/relationships/slideLayout" Target="../slideLayouts/slideLayout8.xml" /><Relationship Id="rId5" Type="http://schemas.openxmlformats.org/officeDocument/2006/relationships/slideLayout" Target="../slideLayouts/slideLayout6.xml" /><Relationship Id="rId4" Type="http://schemas.openxmlformats.org/officeDocument/2006/relationships/slideLayout" Target="../slideLayouts/slideLayout5.xml" /><Relationship Id="rId1" Type="http://schemas.openxmlformats.org/officeDocument/2006/relationships/slideLayout" Target="../slideLayouts/slideLayout2.xml" /><Relationship Id="rId6" Type="http://schemas.openxmlformats.org/officeDocument/2006/relationships/slideLayout" Target="../slideLayouts/slideLayout7.xml" /><Relationship Id="rId10" Type="http://schemas.openxmlformats.org/officeDocument/2006/relationships/slideLayout" Target="../slideLayouts/slideLayout11.xml" /><Relationship Id="rId0" Type="http://schemas.openxmlformats.org/officeDocument/2006/relationships/slideLayout" Target="../slideLayouts/slideLayout1.xml" /><Relationship Id="rId11" Type="http://schemas.openxmlformats.org/officeDocument/2006/relationships/theme" Target="../theme/theme1.xml" /><Relationship Id="rId2" Type="http://schemas.openxmlformats.org/officeDocument/2006/relationships/slideLayout" Target="../slideLayouts/slideLayout3.xml" /><Relationship Id="rId3" Type="http://schemas.openxmlformats.org/officeDocument/2006/relationships/slideLayout" Target="../slideLayouts/slideLayout4.xml" />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true"/>
          </p:cNvSpPr>
          <p:nvPr>
            <p:ph type="title"/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false" anchor="ctr" anchorCtr="false">
            <a:normAutofit/>
          </a:bodyPr>
          <a:lstStyle/>
          <a:p>
            <a:pPr/>
            <a:r>
              <a:rPr lang="zh-CN" altLang="en-US" dirty="false"/>
              <a:t>单击此处编辑母版标题样式</a:t>
            </a:r>
            <a:endParaRPr lang="zh-CN" altLang="en-US" dirty="false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false">
            <a:normAutofit/>
          </a:bodyPr>
          <a:lstStyle/>
          <a:p>
            <a:pPr lvl="0"/>
            <a:r>
              <a:rPr lang="zh-CN" altLang="en-US" dirty="false"/>
              <a:t>单击此处编辑母版文本样式</a:t>
            </a:r>
            <a:endParaRPr lang="zh-CN" altLang="en-US" dirty="false"/>
          </a:p>
          <a:p>
            <a:pPr lvl="1"/>
            <a:r>
              <a:rPr lang="zh-CN" altLang="en-US" dirty="false"/>
              <a:t>第二级</a:t>
            </a:r>
            <a:endParaRPr lang="zh-CN" altLang="en-US" dirty="false"/>
          </a:p>
          <a:p>
            <a:pPr lvl="2"/>
            <a:r>
              <a:rPr lang="zh-CN" altLang="en-US" dirty="false"/>
              <a:t>第三级</a:t>
            </a:r>
            <a:endParaRPr lang="zh-CN" altLang="en-US" dirty="false"/>
          </a:p>
          <a:p>
            <a:pPr lvl="3"/>
            <a:r>
              <a:rPr lang="zh-CN" altLang="en-US" dirty="false"/>
              <a:t>第四级</a:t>
            </a:r>
            <a:endParaRPr lang="zh-CN" altLang="en-US" dirty="false"/>
          </a:p>
          <a:p>
            <a:pPr lvl="4"/>
            <a:r>
              <a:rPr lang="zh-CN" altLang="en-US" dirty="false"/>
              <a:t>第五级</a:t>
            </a:r>
            <a:endParaRPr lang="zh-CN" altLang="en-US" dirty="false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2"/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false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760FBDFE-C587-4B4C-A407-44438C67B59E}" type="datetimeFigureOut">
              <a:rPr lang="zh-CN" altLang="en-US" smtClean="false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3"/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false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endParaRPr lang="zh-CN" altLang="en-US" dirty="false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4"/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false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49AE70B2-8BF9-45C0-BB95-33D1B9D3A854}" type="slidenum">
              <a:rPr lang="zh-CN" altLang="en-US" smtClean="false"/>
              <a:t/>
            </a:fld>
            <a:endParaRPr lang="zh-CN" altLang="en-US" dirty="fal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0"/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false" eaLnBrk="true" fontAlgn="auto" latinLnBrk="false" hangingPunct="true">
        <a:lnSpc>
          <a:spcPct val="100000"/>
        </a:lnSpc>
        <a:spcBef>
          <a:spcPct val="1"/>
        </a:spcBef>
        <a:buNone/>
        <a:defRPr sz="3600" b="false" u="none" strike="noStrike" kern="1200" cap="none" spc="300" normalizeH="false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false" eaLnBrk="true" fontAlgn="auto" latinLnBrk="false" hangingPunct="true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false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false" eaLnBrk="true" fontAlgn="auto" latinLnBrk="false" hangingPunct="true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false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false" eaLnBrk="true" fontAlgn="auto" latinLnBrk="false" hangingPunct="true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false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false" eaLnBrk="true" fontAlgn="auto" latinLnBrk="false" hangingPunct="true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false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false" eaLnBrk="true" fontAlgn="auto" latinLnBrk="false" hangingPunct="true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false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0" Type="http://schemas.openxmlformats.org/officeDocument/2006/relationships/slideLayout" Target="../slideLayouts/slideLayout1.xml" /><Relationship Id="rId2" Type="http://schemas.openxmlformats.org/officeDocument/2006/relationships/image" Target="media/image2.png" /><Relationship Id="rId1" Type="http://schemas.openxmlformats.org/officeDocument/2006/relationships/image" Target="media/image1.png" /></Relationships>
</file>

<file path=ppt/slides/_rels/slide10.xml.rels><?xml version="1.0" encoding="UTF-8" standalone="yes"?><Relationships xmlns="http://schemas.openxmlformats.org/package/2006/relationships"><Relationship Id="rId0" Type="http://schemas.openxmlformats.org/officeDocument/2006/relationships/slideLayout" Target="../slideLayouts/slideLayout2.xml" /><Relationship Id="rId2" Type="http://schemas.openxmlformats.org/officeDocument/2006/relationships/image" Target="media/image2.png" /><Relationship Id="rId1" Type="http://schemas.openxmlformats.org/officeDocument/2006/relationships/image" Target="media/image3.png" /></Relationships>
</file>

<file path=ppt/slides/_rels/slide11.xml.rels><?xml version="1.0" encoding="UTF-8" standalone="yes"?><Relationships xmlns="http://schemas.openxmlformats.org/package/2006/relationships"><Relationship Id="rId2" Type="http://schemas.openxmlformats.org/officeDocument/2006/relationships/image" Target="media/image5.png" /><Relationship Id="rId0" Type="http://schemas.openxmlformats.org/officeDocument/2006/relationships/slideLayout" Target="../slideLayouts/slideLayout2.xml" /><Relationship Id="rId3" Type="http://schemas.openxmlformats.org/officeDocument/2006/relationships/image" Target="media/image2.png" /><Relationship Id="rId1" Type="http://schemas.openxmlformats.org/officeDocument/2006/relationships/image" Target="media/image4.png" /></Relationships>
</file>

<file path=ppt/slides/_rels/slide12.xml.rels><?xml version="1.0" encoding="UTF-8" standalone="yes"?><Relationships xmlns="http://schemas.openxmlformats.org/package/2006/relationships"><Relationship Id="rId2" Type="http://schemas.openxmlformats.org/officeDocument/2006/relationships/image" Target="media/image6.png" /><Relationship Id="rId3" Type="http://schemas.openxmlformats.org/officeDocument/2006/relationships/image" Target="media/image7.svg" /><Relationship Id="rId0" Type="http://schemas.openxmlformats.org/officeDocument/2006/relationships/slideLayout" Target="../slideLayouts/slideLayout2.xml" /><Relationship Id="rId1" Type="http://schemas.openxmlformats.org/officeDocument/2006/relationships/image" Target="media/image2.png" /></Relationships>
</file>

<file path=ppt/slides/_rels/slide2.xml.rels><?xml version="1.0" encoding="UTF-8" standalone="yes"?><Relationships xmlns="http://schemas.openxmlformats.org/package/2006/relationships"><Relationship Id="rId2" Type="http://schemas.openxmlformats.org/officeDocument/2006/relationships/image" Target="media/image2.png" /><Relationship Id="rId0" Type="http://schemas.openxmlformats.org/officeDocument/2006/relationships/slideLayout" Target="../slideLayouts/slideLayout2.xml" /><Relationship Id="rId1" Type="http://schemas.openxmlformats.org/officeDocument/2006/relationships/image" Target="media/image8.png" /></Relationships>
</file>

<file path=ppt/slides/_rels/slide3.xml.rels><?xml version="1.0" encoding="UTF-8" standalone="yes"?><Relationships xmlns="http://schemas.openxmlformats.org/package/2006/relationships"><Relationship Id="rId6" Type="http://schemas.openxmlformats.org/officeDocument/2006/relationships/image" Target="media/image2.png" /><Relationship Id="rId1" Type="http://schemas.openxmlformats.org/officeDocument/2006/relationships/diagramLayout" Target="../diagrams/layout1.xml" /><Relationship Id="rId2" Type="http://schemas.openxmlformats.org/officeDocument/2006/relationships/diagramQuickStyle" Target="../diagrams/quickStyle1.xml" /><Relationship Id="rId4" Type="http://schemas.microsoft.com/office/2007/relationships/diagramDrawing" Target="../diagrams/drawing1.xml" /><Relationship Id="rId0" Type="http://schemas.openxmlformats.org/officeDocument/2006/relationships/diagramData" Target="../diagrams/data1.xml" /><Relationship Id="rId3" Type="http://schemas.openxmlformats.org/officeDocument/2006/relationships/diagramColors" Target="../diagrams/colors1.xml" /><Relationship Id="rId5" Type="http://schemas.openxmlformats.org/officeDocument/2006/relationships/slideLayout" Target="../slideLayouts/slideLayout2.xml" 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image" Target="media/image2.png" /><Relationship Id="rId0" Type="http://schemas.openxmlformats.org/officeDocument/2006/relationships/slideLayout" Target="../slideLayouts/slideLayout2.xml" /></Relationships>
</file>

<file path=ppt/slides/_rels/slide5.xml.rels><?xml version="1.0" encoding="UTF-8" standalone="yes"?><Relationships xmlns="http://schemas.openxmlformats.org/package/2006/relationships"><Relationship Id="rId8" Type="http://schemas.openxmlformats.org/officeDocument/2006/relationships/image" Target="media/image11.png" /><Relationship Id="rId7" Type="http://schemas.openxmlformats.org/officeDocument/2006/relationships/image" Target="media/image10.svg" /><Relationship Id="rId6" Type="http://schemas.openxmlformats.org/officeDocument/2006/relationships/image" Target="media/image9.png" /><Relationship Id="rId5" Type="http://schemas.openxmlformats.org/officeDocument/2006/relationships/slideLayout" Target="../slideLayouts/slideLayout2.xml" /><Relationship Id="rId3" Type="http://schemas.openxmlformats.org/officeDocument/2006/relationships/diagramColors" Target="../diagrams/colors2.xml" /><Relationship Id="rId1" Type="http://schemas.openxmlformats.org/officeDocument/2006/relationships/diagramLayout" Target="../diagrams/layout2.xml" /><Relationship Id="rId0" Type="http://schemas.openxmlformats.org/officeDocument/2006/relationships/diagramData" Target="../diagrams/data2.xml" /><Relationship Id="rId10" Type="http://schemas.openxmlformats.org/officeDocument/2006/relationships/image" Target="media/image13.png" /><Relationship Id="rId9" Type="http://schemas.openxmlformats.org/officeDocument/2006/relationships/image" Target="media/image12.svg" /><Relationship Id="rId12" Type="http://schemas.openxmlformats.org/officeDocument/2006/relationships/image" Target="media/image2.png" /><Relationship Id="rId11" Type="http://schemas.openxmlformats.org/officeDocument/2006/relationships/image" Target="media/image14.svg" /><Relationship Id="rId4" Type="http://schemas.microsoft.com/office/2007/relationships/diagramDrawing" Target="../diagrams/drawing2.xml" /><Relationship Id="rId2" Type="http://schemas.openxmlformats.org/officeDocument/2006/relationships/diagramQuickStyle" Target="../diagrams/quickStyle2.xml" 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image" Target="media/image2.png" /><Relationship Id="rId0" Type="http://schemas.openxmlformats.org/officeDocument/2006/relationships/slideLayout" Target="../slideLayouts/slideLayout2.xml" /></Relationships>
</file>

<file path=ppt/slides/_rels/slide7.xml.rels><?xml version="1.0" encoding="UTF-8" standalone="yes"?><Relationships xmlns="http://schemas.openxmlformats.org/package/2006/relationships"><Relationship Id="rId7" Type="http://schemas.openxmlformats.org/officeDocument/2006/relationships/image" Target="media/image2.png" /><Relationship Id="rId6" Type="http://schemas.openxmlformats.org/officeDocument/2006/relationships/image" Target="media/image15.png" /><Relationship Id="rId1" Type="http://schemas.openxmlformats.org/officeDocument/2006/relationships/diagramLayout" Target="../diagrams/layout3.xml" /><Relationship Id="rId0" Type="http://schemas.openxmlformats.org/officeDocument/2006/relationships/diagramData" Target="../diagrams/data3.xml" /><Relationship Id="rId2" Type="http://schemas.openxmlformats.org/officeDocument/2006/relationships/diagramQuickStyle" Target="../diagrams/quickStyle3.xml" /><Relationship Id="rId3" Type="http://schemas.openxmlformats.org/officeDocument/2006/relationships/diagramColors" Target="../diagrams/colors3.xml" /><Relationship Id="rId4" Type="http://schemas.microsoft.com/office/2007/relationships/diagramDrawing" Target="../diagrams/drawing3.xml" /><Relationship Id="rId5" Type="http://schemas.openxmlformats.org/officeDocument/2006/relationships/slideLayout" Target="../slideLayouts/slideLayout2.xml" /></Relationships>
</file>

<file path=ppt/slides/_rels/slide8.xml.rels><?xml version="1.0" encoding="UTF-8" standalone="yes"?><Relationships xmlns="http://schemas.openxmlformats.org/package/2006/relationships"><Relationship Id="rId3" Type="http://schemas.openxmlformats.org/officeDocument/2006/relationships/image" Target="media/image2.png" /><Relationship Id="rId2" Type="http://schemas.openxmlformats.org/officeDocument/2006/relationships/image" Target="media/image17.png" /><Relationship Id="rId0" Type="http://schemas.openxmlformats.org/officeDocument/2006/relationships/slideLayout" Target="../slideLayouts/slideLayout2.xml" /><Relationship Id="rId1" Type="http://schemas.openxmlformats.org/officeDocument/2006/relationships/image" Target="media/image16.png" /></Relationships>
</file>

<file path=ppt/slides/_rels/slide9.xml.rels><?xml version="1.0" encoding="UTF-8" standalone="yes"?><Relationships xmlns="http://schemas.openxmlformats.org/package/2006/relationships"><Relationship Id="rId0" Type="http://schemas.openxmlformats.org/officeDocument/2006/relationships/slideLayout" Target="../slideLayouts/slideLayout2.xml" /><Relationship Id="rId2" Type="http://schemas.openxmlformats.org/officeDocument/2006/relationships/image" Target="media/image2.png" /><Relationship Id="rId1" Type="http://schemas.openxmlformats.org/officeDocument/2006/relationships/image" Target="media/image18.png" 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true"/>
          </p:cNvPicPr>
          <p:nvPr/>
        </p:nvPicPr>
        <p:blipFill>
          <a:blip r:embed="rId1"/>
          <a:srcRect b="3068"/>
          <a:stretch>
            <a:fillRect/>
          </a:stretch>
        </p:blipFill>
        <p:spPr>
          <a:xfrm>
            <a:off x="-27940" y="0"/>
            <a:ext cx="12219940" cy="6858635"/>
          </a:xfrm>
          <a:prstGeom prst="rect">
            <a:avLst/>
          </a:prstGeom>
        </p:spPr>
      </p:pic>
      <p:pic>
        <p:nvPicPr>
          <p:cNvPr id="3" name="图片 9" descr="43367a0ef34ece6b7f7253a8c5d0158"/>
          <p:cNvPicPr>
            <a:picLocks noChangeAspect="true"/>
          </p:cNvPicPr>
          <p:nvPr/>
        </p:nvPicPr>
        <p:blipFill>
          <a:blip r:embed="rId2" cstate="hqprint"/>
          <a:srcRect/>
          <a:stretch>
            <a:fillRect/>
          </a:stretch>
        </p:blipFill>
        <p:spPr>
          <a:xfrm>
            <a:off x="10799445" y="149860"/>
            <a:ext cx="1292860" cy="6496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true"/>
          </p:cNvSpPr>
          <p:nvPr>
            <p:ph type="title"/>
          </p:nvPr>
        </p:nvSpPr>
        <p:spPr/>
        <p:txBody>
          <a:bodyPr/>
          <a:p>
            <a:pPr/>
            <a:endParaRPr lang="zh-CN" altLang="en-US"/>
          </a:p>
        </p:txBody>
      </p:sp>
      <p:sp>
        <p:nvSpPr>
          <p:cNvPr id="6" name="内容占位符 2"/>
          <p:cNvSpPr>
            <a:spLocks noGrp="true"/>
          </p:cNvSpPr>
          <p:nvPr>
            <p:ph idx="1"/>
          </p:nvPr>
        </p:nvSpPr>
        <p:spPr/>
        <p:txBody>
          <a:bodyPr/>
          <a:p>
            <a:pPr/>
            <a:endParaRPr lang="zh-CN" altLang="en-US"/>
          </a:p>
        </p:txBody>
      </p:sp>
      <p:pic>
        <p:nvPicPr>
          <p:cNvPr id="7" name="Picture 2"/>
          <p:cNvPicPr>
            <a:picLocks noChangeAspect="true"/>
          </p:cNvPicPr>
          <p:nvPr/>
        </p:nvPicPr>
        <p:blipFill>
          <a:blip r:embed="rId1"/>
          <a:srcRect b="330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9" descr="43367a0ef34ece6b7f7253a8c5d0158"/>
          <p:cNvPicPr>
            <a:picLocks noChangeAspect="true"/>
          </p:cNvPicPr>
          <p:nvPr/>
        </p:nvPicPr>
        <p:blipFill>
          <a:blip r:embed="rId2" cstate="hqprint"/>
          <a:srcRect/>
          <a:stretch>
            <a:fillRect/>
          </a:stretch>
        </p:blipFill>
        <p:spPr>
          <a:xfrm>
            <a:off x="10799445" y="149860"/>
            <a:ext cx="1292860" cy="64960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4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388620" y="567690"/>
            <a:ext cx="8992235" cy="4044950"/>
          </a:xfrm>
          <a:prstGeom prst="rect">
            <a:avLst/>
          </a:prstGeom>
          <a:effectLst>
            <a:outerShdw blurRad="50800" dist="38100" dir="2700000" algn="tl" rotWithShape="false">
              <a:prstClr val="black">
                <a:alpha val="40000"/>
              </a:prstClr>
            </a:outerShdw>
          </a:effectLst>
        </p:spPr>
      </p:pic>
      <p:pic>
        <p:nvPicPr>
          <p:cNvPr id="11" name="图片 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630" y="2957830"/>
            <a:ext cx="8001635" cy="3397885"/>
          </a:xfrm>
          <a:prstGeom prst="rect">
            <a:avLst/>
          </a:prstGeom>
          <a:effectLst>
            <a:outerShdw blurRad="50800" dist="38100" dir="2700000" algn="tl" rotWithShape="false">
              <a:prstClr val="black">
                <a:alpha val="40000"/>
              </a:prstClr>
            </a:outerShdw>
          </a:effectLst>
        </p:spPr>
      </p:pic>
      <p:pic>
        <p:nvPicPr>
          <p:cNvPr id="12" name="图片 9" descr="43367a0ef34ece6b7f7253a8c5d0158"/>
          <p:cNvPicPr>
            <a:picLocks noChangeAspect="true"/>
          </p:cNvPicPr>
          <p:nvPr/>
        </p:nvPicPr>
        <p:blipFill>
          <a:blip r:embed="rId3" cstate="hqprint"/>
          <a:srcRect/>
          <a:stretch>
            <a:fillRect/>
          </a:stretch>
        </p:blipFill>
        <p:spPr>
          <a:xfrm>
            <a:off x="10799445" y="149860"/>
            <a:ext cx="1292860" cy="6496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asvg="http://schemas.microsoft.com/office/drawing/2016/SVG/main" xmlns:p="http://schemas.openxmlformats.org/presentationml/2006/main" xmlns:r="http://schemas.openxmlformats.org/officeDocument/2006/relationships" xmlns:mc="http://schemas.openxmlformats.org/markup-compatibility/2006" mc:Ignorable="asvg">
  <p:cSld>
    <p:spTree>
      <p:nvGrpSpPr>
        <p:cNvPr id="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6"/>
          <p:cNvSpPr txBox="true"/>
          <p:nvPr/>
        </p:nvSpPr>
        <p:spPr>
          <a:xfrm>
            <a:off x="606425" y="668655"/>
            <a:ext cx="10547985" cy="706755"/>
          </a:xfrm>
          <a:prstGeom prst="rect">
            <a:avLst/>
          </a:prstGeom>
          <a:noFill/>
        </p:spPr>
        <p:txBody>
          <a:bodyPr wrap="square" rtlCol="false" anchor="t">
            <a:spAutoFit/>
          </a:bodyPr>
          <a:p>
            <a:pPr/>
            <a:r>
              <a:rPr lang="zh-CN" altLang="en-US" sz="4000" b="true">
                <a:sym typeface="+mn-ea"/>
              </a:rPr>
              <a:t>目前存在的挑战</a:t>
            </a:r>
            <a:endParaRPr lang="en-US" altLang="zh-CN" sz="4000" b="true">
              <a:sym typeface="+mn-ea"/>
            </a:endParaRPr>
          </a:p>
        </p:txBody>
      </p:sp>
      <p:sp>
        <p:nvSpPr>
          <p:cNvPr id="15" name="文本框 12"/>
          <p:cNvSpPr txBox="true"/>
          <p:nvPr/>
        </p:nvSpPr>
        <p:spPr>
          <a:xfrm>
            <a:off x="752475" y="1753870"/>
            <a:ext cx="10871200" cy="1392555"/>
          </a:xfrm>
          <a:prstGeom prst="rect">
            <a:avLst/>
          </a:prstGeom>
          <a:noFill/>
        </p:spPr>
        <p:txBody>
          <a:bodyPr wrap="square" rtlCol="false">
            <a:noAutofit/>
          </a:bodyPr>
          <a:p>
            <a:pPr/>
            <a:r>
              <a:rPr lang="en-US" altLang="zh-CN" sz="3200"/>
              <a:t>1. </a:t>
            </a:r>
            <a:r>
              <a:rPr lang="zh-CN" altLang="en-US" sz="3200"/>
              <a:t>黑箱问题影响临床接受度</a:t>
            </a:r>
            <a:endParaRPr lang="zh-CN" altLang="en-US" sz="3200"/>
          </a:p>
          <a:p>
            <a:pPr/>
            <a:r>
              <a:rPr lang="en-US" altLang="zh-CN" sz="3200"/>
              <a:t>2. </a:t>
            </a:r>
            <a:r>
              <a:rPr lang="zh-CN" altLang="en-US" sz="3200"/>
              <a:t>使用</a:t>
            </a:r>
            <a:r>
              <a:rPr lang="en-US" altLang="zh-CN" sz="3200"/>
              <a:t>AI</a:t>
            </a:r>
            <a:r>
              <a:rPr lang="zh-CN" altLang="en-US" sz="3200"/>
              <a:t>来提升</a:t>
            </a:r>
            <a:r>
              <a:rPr lang="en-US" altLang="zh-CN" sz="3200"/>
              <a:t>meta</a:t>
            </a:r>
            <a:r>
              <a:rPr lang="zh-CN" altLang="en-US" sz="3200"/>
              <a:t>分析的效率，是否是一个真实的需求？</a:t>
            </a:r>
            <a:r>
              <a:rPr lang="en-US" altLang="zh-CN" sz="3200"/>
              <a:t> </a:t>
            </a:r>
            <a:endParaRPr lang="en-US" altLang="zh-CN" sz="3200"/>
          </a:p>
          <a:p>
            <a:pPr/>
            <a:r>
              <a:rPr lang="en-US" altLang="zh-CN" sz="3200"/>
              <a:t> </a:t>
            </a:r>
            <a:endParaRPr lang="en-US" altLang="zh-CN" sz="3200"/>
          </a:p>
        </p:txBody>
      </p:sp>
      <p:pic>
        <p:nvPicPr>
          <p:cNvPr id="16" name="图片 13" descr="43367a0ef34ece6b7f7253a8c5d0158"/>
          <p:cNvPicPr>
            <a:picLocks noChangeAspect="true"/>
          </p:cNvPicPr>
          <p:nvPr/>
        </p:nvPicPr>
        <p:blipFill>
          <a:blip r:embed="rId1" cstate="hqprint"/>
          <a:srcRect/>
          <a:stretch>
            <a:fillRect/>
          </a:stretch>
        </p:blipFill>
        <p:spPr>
          <a:xfrm>
            <a:off x="10799445" y="149860"/>
            <a:ext cx="1292860" cy="649605"/>
          </a:xfrm>
          <a:prstGeom prst="rect">
            <a:avLst/>
          </a:prstGeom>
        </p:spPr>
      </p:pic>
      <p:grpSp>
        <p:nvGrpSpPr>
          <p:cNvPr id="17" name="Group 1"/>
          <p:cNvGrpSpPr/>
          <p:nvPr/>
        </p:nvGrpSpPr>
        <p:grpSpPr>
          <a:xfrm>
            <a:off x="8401023" y="3288955"/>
            <a:ext cx="2795233" cy="2862587"/>
            <a:chOff x="3280390" y="2418139"/>
            <a:chExt cx="2096425" cy="2146940"/>
          </a:xfrm>
        </p:grpSpPr>
        <p:pic>
          <p:nvPicPr>
            <p:cNvPr id="18" name="Graphic 11" descr="Vrouwelijke arts silhouet"/>
            <p:cNvPicPr>
              <a:picLocks noChangeAspect="true"/>
            </p:cNvPicPr>
            <p:nvPr/>
          </p:nvPicPr>
          <p:blipFill>
            <a:blip r:embed="rId2">
              <a:extLst>
                <a:ext uri="{96DAC541-7B7A-43D3-8B79-37D633B846F1}">
                  <asvg:svgBlip r:embed="rId3"/>
                </a:ext>
              </a:extLst>
            </a:blip>
            <a:stretch>
              <a:fillRect/>
            </a:stretch>
          </p:blipFill>
          <p:spPr>
            <a:xfrm>
              <a:off x="3280390" y="3650679"/>
              <a:ext cx="914400" cy="914400"/>
            </a:xfrm>
            <a:prstGeom prst="rect">
              <a:avLst/>
            </a:prstGeom>
          </p:spPr>
        </p:pic>
        <p:sp>
          <p:nvSpPr>
            <p:cNvPr id="19" name="Gedachtewolkje: wolk 40"/>
            <p:cNvSpPr/>
            <p:nvPr/>
          </p:nvSpPr>
          <p:spPr>
            <a:xfrm rot="451535">
              <a:off x="3541787" y="2418139"/>
              <a:ext cx="1672635" cy="646332"/>
            </a:xfrm>
            <a:prstGeom prst="cloudCallout">
              <a:avLst>
                <a:gd name="adj1" fmla="val -20304"/>
                <a:gd name="adj2" fmla="val 111875"/>
              </a:avLst>
            </a:prstGeom>
            <a:solidFill>
              <a:schemeClr val="bg1"/>
            </a:solidFill>
            <a:ln>
              <a:solidFill>
                <a:srgbClr val="D9D9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false" anchor="ctr"/>
            <a:lstStyle/>
            <a:p>
              <a:pPr lvl="1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0" name="Tekstvak 41"/>
            <p:cNvSpPr txBox="true"/>
            <p:nvPr/>
          </p:nvSpPr>
          <p:spPr>
            <a:xfrm rot="280812">
              <a:off x="3291982" y="2562671"/>
              <a:ext cx="2084833" cy="3452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400" dirty="false">
                  <a:solidFill>
                    <a:schemeClr val="tx1"/>
                  </a:solidFill>
                </a:rPr>
                <a:t>Can I trust you?</a:t>
              </a:r>
              <a:endParaRPr lang="en-US" sz="2400" dirty="false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1"/>
          <p:cNvSpPr>
            <a:spLocks noGrp="true"/>
          </p:cNvSpPr>
          <p:nvPr>
            <p:ph type="title"/>
          </p:nvPr>
        </p:nvSpPr>
        <p:spPr/>
        <p:txBody>
          <a:bodyPr/>
          <a:p>
            <a:pPr/>
            <a:r>
              <a:rPr lang="en-US" altLang="zh-CN" b="true"/>
              <a:t>Meta</a:t>
            </a:r>
            <a:r>
              <a:rPr lang="zh-CN" altLang="en-US" b="true"/>
              <a:t>分析的</a:t>
            </a:r>
            <a:r>
              <a:rPr lang="zh-CN" altLang="en-US" b="true"/>
              <a:t>重要性</a:t>
            </a:r>
            <a:endParaRPr lang="zh-CN" altLang="en-US" b="true"/>
          </a:p>
        </p:txBody>
      </p:sp>
      <p:pic>
        <p:nvPicPr>
          <p:cNvPr id="23" name="图片 4"/>
          <p:cNvPicPr/>
          <p:nvPr/>
        </p:nvPicPr>
        <p:blipFill>
          <a:blip r:embed="rId1"/>
          <a:stretch>
            <a:fillRect/>
          </a:stretch>
        </p:blipFill>
        <p:spPr>
          <a:xfrm>
            <a:off x="7240905" y="1798955"/>
            <a:ext cx="4650740" cy="3842385"/>
          </a:xfrm>
          <a:prstGeom prst="rect">
            <a:avLst/>
          </a:prstGeom>
        </p:spPr>
      </p:pic>
      <p:sp>
        <p:nvSpPr>
          <p:cNvPr id="24" name="文本框 2"/>
          <p:cNvSpPr txBox="true"/>
          <p:nvPr/>
        </p:nvSpPr>
        <p:spPr>
          <a:xfrm>
            <a:off x="644525" y="1725295"/>
            <a:ext cx="7537450" cy="3916045"/>
          </a:xfrm>
          <a:prstGeom prst="rect">
            <a:avLst/>
          </a:prstGeom>
          <a:noFill/>
        </p:spPr>
        <p:txBody>
          <a:bodyPr wrap="square" rtlCol="false">
            <a:noAutofit/>
          </a:bodyPr>
          <a:p>
            <a:pPr>
              <a:lnSpc>
                <a:spcPct val="150000"/>
              </a:lnSpc>
            </a:pPr>
            <a:r>
              <a:rPr lang="en-US" sz="3200">
                <a:sym typeface="+mn-ea"/>
              </a:rPr>
              <a:t>1. </a:t>
            </a:r>
            <a:r>
              <a:rPr sz="3200">
                <a:sym typeface="+mn-ea"/>
              </a:rPr>
              <a:t>提供最高等级循证医学证据</a:t>
            </a:r>
            <a:endParaRPr sz="320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sz="3200">
                <a:sym typeface="+mn-ea"/>
              </a:rPr>
              <a:t>2. </a:t>
            </a:r>
            <a:r>
              <a:rPr sz="3200">
                <a:sym typeface="+mn-ea"/>
              </a:rPr>
              <a:t>提高统计效能，整合小样本研究</a:t>
            </a:r>
            <a:endParaRPr sz="320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sz="3200">
                <a:sym typeface="+mn-ea"/>
              </a:rPr>
              <a:t>3. </a:t>
            </a:r>
            <a:r>
              <a:rPr sz="3200">
                <a:sym typeface="+mn-ea"/>
              </a:rPr>
              <a:t>解决研究结果不一致问题</a:t>
            </a:r>
            <a:endParaRPr sz="320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sz="3200">
                <a:sym typeface="+mn-ea"/>
              </a:rPr>
              <a:t>4. </a:t>
            </a:r>
            <a:r>
              <a:rPr sz="3200">
                <a:sym typeface="+mn-ea"/>
              </a:rPr>
              <a:t>支持临床决策与指南制定</a:t>
            </a:r>
            <a:endParaRPr sz="3200">
              <a:sym typeface="+mn-ea"/>
            </a:endParaRPr>
          </a:p>
          <a:p>
            <a:pPr/>
            <a:endParaRPr lang="zh-CN" altLang="en-US" sz="3200">
              <a:sym typeface="+mn-ea"/>
            </a:endParaRPr>
          </a:p>
        </p:txBody>
      </p:sp>
      <p:pic>
        <p:nvPicPr>
          <p:cNvPr id="25" name="图片 9" descr="43367a0ef34ece6b7f7253a8c5d0158"/>
          <p:cNvPicPr>
            <a:picLocks noChangeAspect="true"/>
          </p:cNvPicPr>
          <p:nvPr/>
        </p:nvPicPr>
        <p:blipFill>
          <a:blip r:embed="rId2" cstate="hqprint"/>
          <a:srcRect/>
          <a:stretch>
            <a:fillRect/>
          </a:stretch>
        </p:blipFill>
        <p:spPr>
          <a:xfrm>
            <a:off x="10799445" y="149860"/>
            <a:ext cx="1292860" cy="6496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dgm="http://schemas.openxmlformats.org/drawingml/2006/diagram" xmlns:r="http://schemas.openxmlformats.org/officeDocument/2006/relationships">
  <p:cSld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标题 1"/>
          <p:cNvSpPr>
            <a:spLocks noGrp="true"/>
          </p:cNvSpPr>
          <p:nvPr>
            <p:ph type="title"/>
          </p:nvPr>
        </p:nvSpPr>
        <p:spPr/>
        <p:txBody>
          <a:bodyPr/>
          <a:p>
            <a:pPr/>
            <a:r>
              <a:rPr lang="en-US" altLang="zh-CN" b="true"/>
              <a:t>Meta</a:t>
            </a:r>
            <a:r>
              <a:rPr lang="zh-CN" altLang="en-US" b="true"/>
              <a:t>分析的流程</a:t>
            </a:r>
            <a:endParaRPr lang="zh-CN" altLang="en-US" b="true"/>
          </a:p>
        </p:txBody>
      </p:sp>
      <p:graphicFrame>
        <p:nvGraphicFramePr>
          <p:cNvPr id="28" name="图示 5"/>
          <p:cNvGraphicFramePr/>
          <p:nvPr/>
        </p:nvGraphicFramePr>
        <p:xfrm>
          <a:off x="657860" y="1570355"/>
          <a:ext cx="11288395" cy="4328795"/>
        </p:xfrm>
        <a:graphic>
          <a:graphicData uri="http://schemas.openxmlformats.org/drawingml/2006/diagram">
            <dgm:relIds r:dm="rId0" r:lo="rId1" r:qs="rId2" r:cs="rId3"/>
          </a:graphicData>
        </a:graphic>
      </p:graphicFrame>
      <p:grpSp>
        <p:nvGrpSpPr>
          <p:cNvPr id="29" name="组合 19"/>
          <p:cNvGrpSpPr/>
          <p:nvPr/>
        </p:nvGrpSpPr>
        <p:grpSpPr>
          <a:xfrm>
            <a:off x="3559175" y="1792605"/>
            <a:ext cx="8534400" cy="4427855"/>
            <a:chOff x="5605" y="2823"/>
            <a:chExt cx="13440" cy="6973"/>
          </a:xfrm>
        </p:grpSpPr>
        <p:sp>
          <p:nvSpPr>
            <p:cNvPr id="30" name="矩形 7"/>
            <p:cNvSpPr/>
            <p:nvPr/>
          </p:nvSpPr>
          <p:spPr>
            <a:xfrm>
              <a:off x="5605" y="2823"/>
              <a:ext cx="13440" cy="596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/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false" anchor="ctr"/>
            <a:p>
              <a:pPr algn="ctr"/>
              <a:endParaRPr lang="zh-CN" altLang="en-US"/>
            </a:p>
          </p:txBody>
        </p:sp>
        <p:grpSp>
          <p:nvGrpSpPr>
            <p:cNvPr id="31" name="组合 15" descr="7b0a202020202274657874626f78223a2022220a7d0a"/>
            <p:cNvGrpSpPr/>
            <p:nvPr/>
          </p:nvGrpSpPr>
          <p:grpSpPr>
            <a:xfrm>
              <a:off x="14743" y="8328"/>
              <a:ext cx="3357" cy="1469"/>
              <a:chOff x="5429" y="3137"/>
              <a:chExt cx="8222" cy="4301"/>
            </a:xfrm>
          </p:grpSpPr>
          <p:sp>
            <p:nvSpPr>
              <p:cNvPr id="32" name="圆角矩形 30"/>
              <p:cNvSpPr/>
              <p:nvPr/>
            </p:nvSpPr>
            <p:spPr>
              <a:xfrm rot="21420000">
                <a:off x="6011" y="3790"/>
                <a:ext cx="7640" cy="3648"/>
              </a:xfrm>
              <a:prstGeom prst="roundRect">
                <a:avLst>
                  <a:gd name="adj" fmla="val 4564"/>
                </a:avLst>
              </a:prstGeom>
              <a:solidFill>
                <a:srgbClr val="849EFF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false" anchor="ctr">
                <a:norm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33" name="圆角矩形 32"/>
              <p:cNvSpPr/>
              <p:nvPr/>
            </p:nvSpPr>
            <p:spPr>
              <a:xfrm>
                <a:off x="5911" y="3447"/>
                <a:ext cx="7640" cy="3648"/>
              </a:xfrm>
              <a:prstGeom prst="roundRect">
                <a:avLst>
                  <a:gd name="adj" fmla="val 4564"/>
                </a:avLst>
              </a:prstGeom>
              <a:solidFill>
                <a:srgbClr val="FFFFFF"/>
              </a:solidFill>
              <a:ln>
                <a:solidFill>
                  <a:srgbClr val="718DFE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false" anchor="ctr">
                <a:norm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34" name="椭圆 16"/>
              <p:cNvSpPr/>
              <p:nvPr/>
            </p:nvSpPr>
            <p:spPr>
              <a:xfrm>
                <a:off x="6194" y="3657"/>
                <a:ext cx="360" cy="360"/>
              </a:xfrm>
              <a:prstGeom prst="ellipse">
                <a:avLst/>
              </a:prstGeom>
              <a:solidFill>
                <a:srgbClr val="E1E1E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false" anchor="ctr">
                <a:norm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35" name="弧形 17"/>
              <p:cNvSpPr/>
              <p:nvPr/>
            </p:nvSpPr>
            <p:spPr>
              <a:xfrm rot="7200000" flipH="true">
                <a:off x="5429" y="3137"/>
                <a:ext cx="981" cy="981"/>
              </a:xfrm>
              <a:prstGeom prst="arc">
                <a:avLst>
                  <a:gd name="adj1" fmla="val 16200000"/>
                  <a:gd name="adj2" fmla="val 12187878"/>
                </a:avLst>
              </a:prstGeom>
              <a:ln w="28575">
                <a:solidFill>
                  <a:srgbClr val="849EFF"/>
                </a:solidFill>
              </a:ln>
              <a:effectLst/>
              <a:scene3d>
                <a:camera prst="orthographicFront">
                  <a:rot lat="0" lon="2400000" rev="0"/>
                </a:camera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  <p:txBody>
              <a:bodyPr rtlCol="false" anchor="ctr">
                <a:normAutofit fontScale="50000"/>
              </a:bodyPr>
              <a:p>
                <a:pPr algn="ctr"/>
                <a:endParaRPr lang="zh-CN" altLang="en-US"/>
              </a:p>
            </p:txBody>
          </p:sp>
          <p:sp>
            <p:nvSpPr>
              <p:cNvPr id="36" name="文本框 18"/>
              <p:cNvSpPr txBox="true"/>
              <p:nvPr/>
            </p:nvSpPr>
            <p:spPr>
              <a:xfrm>
                <a:off x="6476" y="3699"/>
                <a:ext cx="6510" cy="3144"/>
              </a:xfrm>
              <a:prstGeom prst="rect">
                <a:avLst/>
              </a:prstGeom>
              <a:noFill/>
            </p:spPr>
            <p:txBody>
              <a:bodyPr wrap="square" rtlCol="false" anchor="ctr" anchorCtr="false">
                <a:normAutofit/>
              </a:bodyPr>
              <a:p>
                <a:pPr indent="0" algn="just" font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1400" b="true" dirty="false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60%-70%</a:t>
                </a:r>
                <a:r>
                  <a:rPr lang="zh-CN" altLang="en-US" sz="1400" dirty="false">
                    <a:solidFill>
                      <a:srgbClr val="000000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的</a:t>
                </a:r>
                <a:r>
                  <a:rPr lang="zh-CN" altLang="en-US" sz="1400" dirty="false">
                    <a:solidFill>
                      <a:srgbClr val="000000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时间</a:t>
                </a:r>
                <a:endParaRPr lang="zh-CN" altLang="en-US" sz="1400" dirty="false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</p:grpSp>
      </p:grpSp>
      <p:pic>
        <p:nvPicPr>
          <p:cNvPr id="37" name="图片 24" descr="43367a0ef34ece6b7f7253a8c5d0158"/>
          <p:cNvPicPr>
            <a:picLocks noChangeAspect="true"/>
          </p:cNvPicPr>
          <p:nvPr/>
        </p:nvPicPr>
        <p:blipFill>
          <a:blip r:embed="rId6" cstate="hqprint"/>
          <a:srcRect/>
          <a:stretch>
            <a:fillRect/>
          </a:stretch>
        </p:blipFill>
        <p:spPr>
          <a:xfrm>
            <a:off x="10799445" y="149860"/>
            <a:ext cx="1292860" cy="649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dur="indefinite" restart="never" nodeType="tmRoot">
          <p:childTnLst>
            <p:seq concurrent="true" nextAc="seek">
              <p:cTn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id="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/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4"/>
          <p:cNvSpPr txBox="true"/>
          <p:nvPr/>
        </p:nvSpPr>
        <p:spPr>
          <a:xfrm>
            <a:off x="704850" y="2568575"/>
            <a:ext cx="6216650" cy="1568450"/>
          </a:xfrm>
          <a:prstGeom prst="rect">
            <a:avLst/>
          </a:prstGeom>
          <a:noFill/>
        </p:spPr>
        <p:txBody>
          <a:bodyPr wrap="square" rtlCol="false">
            <a:spAutoFit/>
          </a:bodyPr>
          <a:p>
            <a:pPr/>
            <a:r>
              <a:rPr lang="en-US" altLang="zh-CN" sz="4800" b="true"/>
              <a:t>1000</a:t>
            </a:r>
            <a:r>
              <a:rPr lang="zh-CN" altLang="en-US" sz="4800"/>
              <a:t>篇文献</a:t>
            </a:r>
            <a:r>
              <a:rPr lang="en-US" altLang="zh-CN" sz="4800"/>
              <a:t> </a:t>
            </a:r>
            <a:r>
              <a:rPr lang="en-US" altLang="zh-CN" sz="4800">
                <a:latin typeface="Arial" panose="020B0604020202020204" pitchFamily="34" charset="0"/>
              </a:rPr>
              <a:t>÷ </a:t>
            </a:r>
            <a:endParaRPr lang="en-US" altLang="zh-CN" sz="4800">
              <a:latin typeface="Arial" panose="020B0604020202020204" pitchFamily="34" charset="0"/>
            </a:endParaRPr>
          </a:p>
          <a:p>
            <a:pPr/>
            <a:r>
              <a:rPr lang="zh-CN" altLang="en-US" sz="4800">
                <a:latin typeface="Arial" panose="020B0604020202020204" pitchFamily="34" charset="0"/>
              </a:rPr>
              <a:t>（</a:t>
            </a:r>
            <a:r>
              <a:rPr lang="en-US" altLang="zh-CN" sz="4800" b="true">
                <a:latin typeface="Arial" panose="020B0604020202020204" pitchFamily="34" charset="0"/>
              </a:rPr>
              <a:t>3</a:t>
            </a:r>
            <a:r>
              <a:rPr lang="zh-CN" altLang="en-US" sz="4800">
                <a:latin typeface="Arial" panose="020B0604020202020204" pitchFamily="34" charset="0"/>
              </a:rPr>
              <a:t>位学者</a:t>
            </a:r>
            <a:r>
              <a:rPr lang="en-US" altLang="zh-CN" sz="4800">
                <a:latin typeface="Arial" panose="020B0604020202020204" pitchFamily="34" charset="0"/>
              </a:rPr>
              <a:t> × </a:t>
            </a:r>
            <a:r>
              <a:rPr lang="en-US" altLang="zh-CN" sz="4800" b="true">
                <a:latin typeface="Arial" panose="020B0604020202020204" pitchFamily="34" charset="0"/>
              </a:rPr>
              <a:t>20</a:t>
            </a:r>
            <a:r>
              <a:rPr lang="zh-CN" altLang="en-US" sz="4800">
                <a:latin typeface="Arial" panose="020B0604020202020204" pitchFamily="34" charset="0"/>
              </a:rPr>
              <a:t>篇</a:t>
            </a:r>
            <a:r>
              <a:rPr lang="en-US" altLang="zh-CN" sz="4800">
                <a:latin typeface="Arial" panose="020B0604020202020204" pitchFamily="34" charset="0"/>
              </a:rPr>
              <a:t>/</a:t>
            </a:r>
            <a:r>
              <a:rPr lang="zh-CN" altLang="en-US" sz="4800">
                <a:latin typeface="Arial" panose="020B0604020202020204" pitchFamily="34" charset="0"/>
              </a:rPr>
              <a:t>天）</a:t>
            </a:r>
            <a:endParaRPr lang="zh-CN" altLang="en-US" sz="4800">
              <a:latin typeface="Arial" panose="020B0604020202020204" pitchFamily="34" charset="0"/>
            </a:endParaRPr>
          </a:p>
        </p:txBody>
      </p:sp>
      <p:sp>
        <p:nvSpPr>
          <p:cNvPr id="40" name="文本框 5"/>
          <p:cNvSpPr txBox="true"/>
          <p:nvPr/>
        </p:nvSpPr>
        <p:spPr>
          <a:xfrm>
            <a:off x="7025640" y="2873375"/>
            <a:ext cx="908685" cy="706755"/>
          </a:xfrm>
          <a:prstGeom prst="rect">
            <a:avLst/>
          </a:prstGeom>
          <a:noFill/>
        </p:spPr>
        <p:txBody>
          <a:bodyPr wrap="square" rtlCol="false">
            <a:spAutoFit/>
          </a:bodyPr>
          <a:p>
            <a:pPr/>
            <a:r>
              <a:rPr lang="en-US" altLang="zh-CN" sz="4000"/>
              <a:t>=</a:t>
            </a:r>
            <a:endParaRPr lang="en-US" altLang="zh-CN" sz="4000"/>
          </a:p>
        </p:txBody>
      </p:sp>
      <p:sp>
        <p:nvSpPr>
          <p:cNvPr id="41" name="矩形 6"/>
          <p:cNvSpPr/>
          <p:nvPr/>
        </p:nvSpPr>
        <p:spPr>
          <a:xfrm>
            <a:off x="8248650" y="2489200"/>
            <a:ext cx="3086100" cy="1727200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false" anchor="ctr"/>
          <a:p>
            <a:pPr algn="ctr"/>
            <a:r>
              <a:rPr lang="en-US" altLang="zh-CN" sz="4000"/>
              <a:t>17</a:t>
            </a:r>
            <a:r>
              <a:rPr lang="zh-CN" altLang="en-US" sz="4000"/>
              <a:t>个工作日</a:t>
            </a:r>
            <a:endParaRPr lang="zh-CN" altLang="en-US" sz="4000"/>
          </a:p>
        </p:txBody>
      </p:sp>
      <p:sp>
        <p:nvSpPr>
          <p:cNvPr id="42" name="文本框 7"/>
          <p:cNvSpPr txBox="true"/>
          <p:nvPr/>
        </p:nvSpPr>
        <p:spPr>
          <a:xfrm>
            <a:off x="765175" y="579120"/>
            <a:ext cx="6096000" cy="706755"/>
          </a:xfrm>
          <a:prstGeom prst="rect">
            <a:avLst/>
          </a:prstGeom>
          <a:noFill/>
        </p:spPr>
        <p:txBody>
          <a:bodyPr wrap="square" rtlCol="false" anchor="t">
            <a:spAutoFit/>
          </a:bodyPr>
          <a:p>
            <a:pPr/>
            <a:r>
              <a:rPr lang="en-US" altLang="zh-CN" sz="4000" b="true">
                <a:sym typeface="+mn-ea"/>
              </a:rPr>
              <a:t>Meta</a:t>
            </a:r>
            <a:r>
              <a:rPr lang="zh-CN" altLang="en-US" sz="4000" b="true">
                <a:sym typeface="+mn-ea"/>
              </a:rPr>
              <a:t>分析存在的痛点</a:t>
            </a:r>
            <a:endParaRPr lang="zh-CN" altLang="en-US" sz="4000" b="true">
              <a:sym typeface="+mn-ea"/>
            </a:endParaRPr>
          </a:p>
        </p:txBody>
      </p:sp>
      <p:pic>
        <p:nvPicPr>
          <p:cNvPr id="43" name="图片 9" descr="43367a0ef34ece6b7f7253a8c5d0158"/>
          <p:cNvPicPr>
            <a:picLocks noChangeAspect="true"/>
          </p:cNvPicPr>
          <p:nvPr/>
        </p:nvPicPr>
        <p:blipFill>
          <a:blip r:embed="rId1" cstate="hqprint"/>
          <a:srcRect/>
          <a:stretch>
            <a:fillRect/>
          </a:stretch>
        </p:blipFill>
        <p:spPr>
          <a:xfrm>
            <a:off x="10799445" y="149860"/>
            <a:ext cx="1292860" cy="6496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asvg="http://schemas.microsoft.com/office/drawing/2016/SVG/main" xmlns:p="http://schemas.openxmlformats.org/presentationml/2006/main" xmlns:dgm="http://schemas.openxmlformats.org/drawingml/2006/diagram" xmlns:r="http://schemas.openxmlformats.org/officeDocument/2006/relationships" xmlns:mc="http://schemas.openxmlformats.org/markup-compatibility/2006" mc:Ignorable="asvg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标题 1"/>
          <p:cNvSpPr>
            <a:spLocks noGrp="true"/>
          </p:cNvSpPr>
          <p:nvPr>
            <p:ph type="title"/>
          </p:nvPr>
        </p:nvSpPr>
        <p:spPr/>
        <p:txBody>
          <a:bodyPr/>
          <a:p>
            <a:pPr/>
            <a:r>
              <a:rPr lang="en-US" altLang="zh-CN" b="true">
                <a:sym typeface="+mn-ea"/>
              </a:rPr>
              <a:t>AI</a:t>
            </a:r>
            <a:r>
              <a:rPr lang="zh-CN" altLang="en-US" b="true">
                <a:sym typeface="+mn-ea"/>
              </a:rPr>
              <a:t>解决</a:t>
            </a:r>
            <a:r>
              <a:rPr lang="zh-CN" altLang="en-US" b="true">
                <a:sym typeface="+mn-ea"/>
              </a:rPr>
              <a:t>方案</a:t>
            </a:r>
            <a:endParaRPr lang="zh-CN" altLang="en-US" b="true">
              <a:sym typeface="+mn-ea"/>
            </a:endParaRPr>
          </a:p>
        </p:txBody>
      </p:sp>
      <p:graphicFrame>
        <p:nvGraphicFramePr>
          <p:cNvPr id="46" name="图示 5"/>
          <p:cNvGraphicFramePr/>
          <p:nvPr/>
        </p:nvGraphicFramePr>
        <p:xfrm>
          <a:off x="657860" y="1570355"/>
          <a:ext cx="11288395" cy="4328795"/>
        </p:xfrm>
        <a:graphic>
          <a:graphicData uri="http://schemas.openxmlformats.org/drawingml/2006/diagram">
            <dgm:relIds r:dm="rId0" r:lo="rId1" r:qs="rId2" r:cs="rId3"/>
          </a:graphicData>
        </a:graphic>
      </p:graphicFrame>
      <p:pic>
        <p:nvPicPr>
          <p:cNvPr id="47" name="图片 3" descr="10787477778"/>
          <p:cNvPicPr>
            <a:picLocks noChangeAspect="true"/>
          </p:cNvPicPr>
          <p:nvPr/>
        </p:nvPicPr>
        <p:blipFill>
          <a:blip r:embed="rId6">
            <a:extLst>
              <a:ext uri="{96DAC541-7B7A-43D3-8B79-37D633B846F1}">
                <asvg:svgBlip r:embed="rId7"/>
              </a:ext>
            </a:extLst>
          </a:blip>
          <a:stretch>
            <a:fillRect/>
          </a:stretch>
        </p:blipFill>
        <p:spPr>
          <a:xfrm>
            <a:off x="4921250" y="4533900"/>
            <a:ext cx="914400" cy="914400"/>
          </a:xfrm>
          <a:prstGeom prst="rect">
            <a:avLst/>
          </a:prstGeom>
        </p:spPr>
      </p:pic>
      <p:pic>
        <p:nvPicPr>
          <p:cNvPr id="48" name="图片 4" descr="10787477778"/>
          <p:cNvPicPr>
            <a:picLocks noChangeAspect="true"/>
          </p:cNvPicPr>
          <p:nvPr/>
        </p:nvPicPr>
        <p:blipFill>
          <a:blip r:embed="rId8">
            <a:extLst>
              <a:ext uri="{96DAC541-7B7A-43D3-8B79-37D633B846F1}">
                <asvg:svgBlip r:embed="rId9"/>
              </a:ext>
            </a:extLst>
          </a:blip>
          <a:stretch>
            <a:fillRect/>
          </a:stretch>
        </p:blipFill>
        <p:spPr>
          <a:xfrm>
            <a:off x="10839450" y="4533900"/>
            <a:ext cx="914400" cy="914400"/>
          </a:xfrm>
          <a:prstGeom prst="rect">
            <a:avLst/>
          </a:prstGeom>
        </p:spPr>
      </p:pic>
      <p:pic>
        <p:nvPicPr>
          <p:cNvPr id="49" name="图片 6" descr="10787477778"/>
          <p:cNvPicPr>
            <a:picLocks noChangeAspect="true"/>
          </p:cNvPicPr>
          <p:nvPr/>
        </p:nvPicPr>
        <p:blipFill>
          <a:blip r:embed="rId8">
            <a:extLst>
              <a:ext uri="{96DAC541-7B7A-43D3-8B79-37D633B846F1}">
                <asvg:svgBlip r:embed="rId9"/>
              </a:ext>
            </a:extLst>
          </a:blip>
          <a:stretch>
            <a:fillRect/>
          </a:stretch>
        </p:blipFill>
        <p:spPr>
          <a:xfrm>
            <a:off x="7594600" y="4533900"/>
            <a:ext cx="914400" cy="914400"/>
          </a:xfrm>
          <a:prstGeom prst="rect">
            <a:avLst/>
          </a:prstGeom>
        </p:spPr>
      </p:pic>
      <p:pic>
        <p:nvPicPr>
          <p:cNvPr id="50" name="图片 8" descr="10787480641"/>
          <p:cNvPicPr>
            <a:picLocks noChangeAspect="true"/>
          </p:cNvPicPr>
          <p:nvPr/>
        </p:nvPicPr>
        <p:blipFill>
          <a:blip r:embed="rId10">
            <a:extLst>
              <a:ext uri="{96DAC541-7B7A-43D3-8B79-37D633B846F1}">
                <asvg:svgBlip r:embed="rId11"/>
              </a:ext>
            </a:extLst>
          </a:blip>
          <a:stretch>
            <a:fillRect/>
          </a:stretch>
        </p:blipFill>
        <p:spPr>
          <a:xfrm>
            <a:off x="8439150" y="4533900"/>
            <a:ext cx="914400" cy="914400"/>
          </a:xfrm>
          <a:prstGeom prst="rect">
            <a:avLst/>
          </a:prstGeom>
        </p:spPr>
      </p:pic>
      <p:pic>
        <p:nvPicPr>
          <p:cNvPr id="51" name="图片 9" descr="10787480641"/>
          <p:cNvPicPr>
            <a:picLocks noChangeAspect="true"/>
          </p:cNvPicPr>
          <p:nvPr/>
        </p:nvPicPr>
        <p:blipFill>
          <a:blip r:embed="rId10">
            <a:extLst>
              <a:ext uri="{96DAC541-7B7A-43D3-8B79-37D633B846F1}">
                <asvg:svgBlip r:embed="rId11"/>
              </a:ext>
            </a:extLst>
          </a:blip>
          <a:stretch>
            <a:fillRect/>
          </a:stretch>
        </p:blipFill>
        <p:spPr>
          <a:xfrm>
            <a:off x="2317750" y="4533900"/>
            <a:ext cx="914400" cy="914400"/>
          </a:xfrm>
          <a:prstGeom prst="rect">
            <a:avLst/>
          </a:prstGeom>
        </p:spPr>
      </p:pic>
      <p:pic>
        <p:nvPicPr>
          <p:cNvPr id="52" name="图片 10" descr="43367a0ef34ece6b7f7253a8c5d0158"/>
          <p:cNvPicPr>
            <a:picLocks noChangeAspect="true"/>
          </p:cNvPicPr>
          <p:nvPr/>
        </p:nvPicPr>
        <p:blipFill>
          <a:blip r:embed="rId12" cstate="hqprint"/>
          <a:srcRect/>
          <a:stretch>
            <a:fillRect/>
          </a:stretch>
        </p:blipFill>
        <p:spPr>
          <a:xfrm>
            <a:off x="10799445" y="149860"/>
            <a:ext cx="1292860" cy="6496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标题 1"/>
          <p:cNvSpPr>
            <a:spLocks noGrp="true"/>
          </p:cNvSpPr>
          <p:nvPr>
            <p:ph type="title"/>
          </p:nvPr>
        </p:nvSpPr>
        <p:spPr/>
        <p:txBody>
          <a:bodyPr/>
          <a:p>
            <a:pPr/>
            <a:r>
              <a:rPr lang="zh-CN" altLang="en-US"/>
              <a:t>案例</a:t>
            </a:r>
            <a:endParaRPr lang="en-US" altLang="zh-CN"/>
          </a:p>
        </p:txBody>
      </p:sp>
      <p:sp>
        <p:nvSpPr>
          <p:cNvPr id="55" name="内容占位符 2"/>
          <p:cNvSpPr>
            <a:spLocks noGrp="true"/>
          </p:cNvSpPr>
          <p:nvPr>
            <p:ph idx="1"/>
          </p:nvPr>
        </p:nvSpPr>
        <p:spPr/>
        <p:txBody>
          <a:bodyPr/>
          <a:p>
            <a:pPr/>
            <a:r>
              <a:rPr lang="zh-CN" altLang="en-US"/>
              <a:t>研究目标：</a:t>
            </a:r>
            <a:r>
              <a:rPr lang="en-US" altLang="zh-CN"/>
              <a:t> </a:t>
            </a:r>
            <a:r>
              <a:rPr lang="zh-CN" altLang="en-US"/>
              <a:t>评估</a:t>
            </a:r>
            <a:r>
              <a:rPr lang="zh-CN" altLang="en-US">
                <a:sym typeface="+mn-ea"/>
              </a:rPr>
              <a:t>单药联用清解或扶正</a:t>
            </a:r>
            <a:r>
              <a:rPr lang="zh-CN" altLang="en-US"/>
              <a:t>治疗方案对非小细胞肺癌的临床疗效，整合随机对照试验证据或真实世界研究证据，进行meta分析，为该治疗</a:t>
            </a:r>
            <a:r>
              <a:rPr lang="zh-CN" altLang="en-US"/>
              <a:t>方案的临床疗效提供高等级证据。</a:t>
            </a:r>
            <a:endParaRPr lang="zh-CN" altLang="en-US"/>
          </a:p>
          <a:p>
            <a:pPr/>
            <a:r>
              <a:rPr lang="zh-CN" altLang="en-US"/>
              <a:t>纳排标准：</a:t>
            </a:r>
            <a:endParaRPr lang="zh-CN" altLang="en-US"/>
          </a:p>
          <a:p>
            <a:pPr lvl="1"/>
            <a:r>
              <a:rPr lang="zh-CN" altLang="en-US" sz="1800"/>
              <a:t>纳入标准：研究设计为</a:t>
            </a:r>
            <a:r>
              <a:rPr lang="zh-CN" altLang="en-US" sz="1800" b="true"/>
              <a:t>随机对照试验</a:t>
            </a:r>
            <a:r>
              <a:rPr lang="zh-CN" altLang="en-US" sz="1800"/>
              <a:t>，适应症为</a:t>
            </a:r>
            <a:r>
              <a:rPr lang="zh-CN" altLang="en-US" sz="1800" b="true"/>
              <a:t>非小细胞肺癌</a:t>
            </a:r>
            <a:r>
              <a:rPr lang="zh-CN" altLang="en-US" sz="1800"/>
              <a:t>，对照组为</a:t>
            </a:r>
            <a:r>
              <a:rPr lang="zh-CN" altLang="en-US" sz="1800" b="true"/>
              <a:t>单药化疗、靶向、免疫疗法、放疗</a:t>
            </a:r>
            <a:r>
              <a:rPr lang="zh-CN" altLang="en-US" sz="1800"/>
              <a:t>，试验组为</a:t>
            </a:r>
            <a:r>
              <a:rPr lang="zh-CN" altLang="en-US" sz="1800" b="true"/>
              <a:t>单药联用清解或扶正</a:t>
            </a:r>
            <a:r>
              <a:rPr lang="zh-CN" altLang="en-US" sz="1800"/>
              <a:t>，对其他治疗种类、疗程、剂量没有限制。 </a:t>
            </a:r>
            <a:endParaRPr lang="zh-CN" altLang="en-US" sz="1800"/>
          </a:p>
          <a:p>
            <a:pPr lvl="1"/>
            <a:r>
              <a:rPr lang="zh-CN" altLang="en-US" sz="1800"/>
              <a:t>排除标准：没有结局指标，重复发表。 </a:t>
            </a:r>
            <a:endParaRPr lang="zh-CN" altLang="en-US" sz="1800"/>
          </a:p>
          <a:p>
            <a:pPr lvl="0"/>
            <a:r>
              <a:rPr lang="zh-CN" altLang="en-US"/>
              <a:t>从最终纳入文献中抽取如下数据：</a:t>
            </a:r>
            <a:r>
              <a:rPr lang="zh-CN" altLang="en-US" b="true"/>
              <a:t>作者、出版日期、国家、试验组名称（包括给药剂量、疗程）、对照组名称（包括给药剂量、名称）、试验组人数、试验组发生事件的人数、试验组评分、对照组人数、对照组发生事件人数、对照组评分、受试者的人口统计数据（包括年龄和性别）、随访时间；每项研究中可用的所有疗效终点指标；（任何）不良事件和严重不良事件的类别和发生个数；因不良反应退出的患者百分比。由两位独立审阅者完成，如有分歧，则通过协商一致的方式解决</a:t>
            </a:r>
            <a:r>
              <a:rPr lang="zh-CN" altLang="en-US"/>
              <a:t>。</a:t>
            </a:r>
            <a:endParaRPr lang="zh-CN" altLang="en-US"/>
          </a:p>
        </p:txBody>
      </p:sp>
      <p:pic>
        <p:nvPicPr>
          <p:cNvPr id="56" name="图片 9" descr="43367a0ef34ece6b7f7253a8c5d0158"/>
          <p:cNvPicPr>
            <a:picLocks noChangeAspect="true"/>
          </p:cNvPicPr>
          <p:nvPr/>
        </p:nvPicPr>
        <p:blipFill>
          <a:blip r:embed="rId1" cstate="hqprint"/>
          <a:srcRect/>
          <a:stretch>
            <a:fillRect/>
          </a:stretch>
        </p:blipFill>
        <p:spPr>
          <a:xfrm>
            <a:off x="10799445" y="149860"/>
            <a:ext cx="1292860" cy="6496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dgm="http://schemas.openxmlformats.org/drawingml/2006/diagram" xmlns:r="http://schemas.openxmlformats.org/officeDocument/2006/relationships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图片 4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>
            <a:off x="870585" y="1183005"/>
            <a:ext cx="5871210" cy="5316220"/>
          </a:xfrm>
          <a:prstGeom prst="rect">
            <a:avLst/>
          </a:prstGeom>
          <a:effectLst>
            <a:outerShdw blurRad="50800" dist="38100" dir="2700000" algn="tl" rotWithShape="false">
              <a:prstClr val="black">
                <a:alpha val="40000"/>
              </a:prstClr>
            </a:outerShdw>
          </a:effectLst>
        </p:spPr>
      </p:pic>
      <p:sp>
        <p:nvSpPr>
          <p:cNvPr id="59" name="文本框 2"/>
          <p:cNvSpPr txBox="true"/>
          <p:nvPr/>
        </p:nvSpPr>
        <p:spPr>
          <a:xfrm>
            <a:off x="632460" y="240665"/>
            <a:ext cx="9918065" cy="706755"/>
          </a:xfrm>
          <a:prstGeom prst="rect">
            <a:avLst/>
          </a:prstGeom>
          <a:noFill/>
        </p:spPr>
        <p:txBody>
          <a:bodyPr wrap="square" rtlCol="false">
            <a:spAutoFit/>
          </a:bodyPr>
          <a:p>
            <a:pPr/>
            <a:r>
              <a:rPr lang="zh-CN" altLang="en-US" sz="4000" b="true"/>
              <a:t>基于</a:t>
            </a:r>
            <a:r>
              <a:rPr lang="en-US" altLang="zh-CN" sz="4000" b="true"/>
              <a:t>PRISMA</a:t>
            </a:r>
            <a:r>
              <a:rPr lang="zh-CN" altLang="en-US" sz="4000" b="true"/>
              <a:t>指南的结构化提示词工程</a:t>
            </a:r>
            <a:endParaRPr lang="zh-CN" altLang="en-US" sz="4000" b="true"/>
          </a:p>
        </p:txBody>
      </p:sp>
      <p:graphicFrame>
        <p:nvGraphicFramePr>
          <p:cNvPr id="60" name="图示 3"/>
          <p:cNvGraphicFramePr/>
          <p:nvPr/>
        </p:nvGraphicFramePr>
        <p:xfrm>
          <a:off x="4991100" y="1131570"/>
          <a:ext cx="8128000" cy="5418455"/>
        </p:xfrm>
        <a:graphic>
          <a:graphicData uri="http://schemas.openxmlformats.org/drawingml/2006/diagram">
            <dgm:relIds r:dm="rId0" r:lo="rId1" r:qs="rId2" r:cs="rId3"/>
          </a:graphicData>
        </a:graphic>
      </p:graphicFrame>
      <p:pic>
        <p:nvPicPr>
          <p:cNvPr id="61" name="图片 9" descr="43367a0ef34ece6b7f7253a8c5d0158"/>
          <p:cNvPicPr>
            <a:picLocks noChangeAspect="true"/>
          </p:cNvPicPr>
          <p:nvPr/>
        </p:nvPicPr>
        <p:blipFill>
          <a:blip r:embed="rId7" cstate="hqprint"/>
          <a:srcRect/>
          <a:stretch>
            <a:fillRect/>
          </a:stretch>
        </p:blipFill>
        <p:spPr>
          <a:xfrm>
            <a:off x="10799445" y="149860"/>
            <a:ext cx="1292860" cy="6496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图片 3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483870" y="296545"/>
            <a:ext cx="8524875" cy="4692650"/>
          </a:xfrm>
          <a:prstGeom prst="rect">
            <a:avLst/>
          </a:prstGeom>
          <a:effectLst>
            <a:outerShdw blurRad="50800" dist="38100" dir="2700000" algn="tl" rotWithShape="false">
              <a:prstClr val="black">
                <a:alpha val="40000"/>
              </a:prstClr>
            </a:outerShdw>
          </a:effectLst>
        </p:spPr>
      </p:pic>
      <p:pic>
        <p:nvPicPr>
          <p:cNvPr id="64" name="图片 4"/>
          <p:cNvPicPr>
            <a:picLocks noChangeAspect="true"/>
          </p:cNvPicPr>
          <p:nvPr/>
        </p:nvPicPr>
        <p:blipFill>
          <a:blip r:embed="rId2"/>
          <a:srcRect r="26198"/>
          <a:stretch>
            <a:fillRect/>
          </a:stretch>
        </p:blipFill>
        <p:spPr>
          <a:xfrm>
            <a:off x="6395720" y="732790"/>
            <a:ext cx="4919345" cy="5774055"/>
          </a:xfrm>
          <a:prstGeom prst="rect">
            <a:avLst/>
          </a:prstGeom>
          <a:effectLst>
            <a:outerShdw blurRad="50800" dist="38100" dir="2700000" algn="tl" rotWithShape="false">
              <a:prstClr val="black">
                <a:alpha val="40000"/>
              </a:prstClr>
            </a:outerShdw>
          </a:effectLst>
        </p:spPr>
      </p:pic>
      <p:pic>
        <p:nvPicPr>
          <p:cNvPr id="65" name="图片 9" descr="43367a0ef34ece6b7f7253a8c5d0158"/>
          <p:cNvPicPr>
            <a:picLocks noChangeAspect="true"/>
          </p:cNvPicPr>
          <p:nvPr/>
        </p:nvPicPr>
        <p:blipFill>
          <a:blip r:embed="rId3" cstate="hqprint"/>
          <a:srcRect/>
          <a:stretch>
            <a:fillRect/>
          </a:stretch>
        </p:blipFill>
        <p:spPr>
          <a:xfrm>
            <a:off x="10799445" y="149860"/>
            <a:ext cx="1292860" cy="6496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标题 1"/>
          <p:cNvSpPr>
            <a:spLocks noGrp="true"/>
          </p:cNvSpPr>
          <p:nvPr>
            <p:ph type="title"/>
          </p:nvPr>
        </p:nvSpPr>
        <p:spPr/>
        <p:txBody>
          <a:bodyPr/>
          <a:p>
            <a:pPr/>
            <a:endParaRPr lang="zh-CN" altLang="en-US"/>
          </a:p>
        </p:txBody>
      </p:sp>
      <p:sp>
        <p:nvSpPr>
          <p:cNvPr id="68" name="内容占位符 2"/>
          <p:cNvSpPr>
            <a:spLocks noGrp="true"/>
          </p:cNvSpPr>
          <p:nvPr>
            <p:ph idx="1"/>
          </p:nvPr>
        </p:nvSpPr>
        <p:spPr/>
        <p:txBody>
          <a:bodyPr/>
          <a:p>
            <a:pPr/>
            <a:endParaRPr lang="zh-CN" altLang="en-US"/>
          </a:p>
        </p:txBody>
      </p:sp>
      <p:pic>
        <p:nvPicPr>
          <p:cNvPr id="69" name="Picture 2"/>
          <p:cNvPicPr>
            <a:picLocks noChangeAspect="true"/>
          </p:cNvPicPr>
          <p:nvPr/>
        </p:nvPicPr>
        <p:blipFill>
          <a:blip r:embed="rId1"/>
          <a:srcRect r="623" b="3200"/>
          <a:stretch>
            <a:fillRect/>
          </a:stretch>
        </p:blipFill>
        <p:spPr>
          <a:xfrm>
            <a:off x="-44450" y="0"/>
            <a:ext cx="12263755" cy="6858635"/>
          </a:xfrm>
          <a:prstGeom prst="rect">
            <a:avLst/>
          </a:prstGeom>
        </p:spPr>
      </p:pic>
      <p:pic>
        <p:nvPicPr>
          <p:cNvPr id="70" name="图片 9" descr="43367a0ef34ece6b7f7253a8c5d0158"/>
          <p:cNvPicPr>
            <a:picLocks noChangeAspect="true"/>
          </p:cNvPicPr>
          <p:nvPr/>
        </p:nvPicPr>
        <p:blipFill>
          <a:blip r:embed="rId2" cstate="hqprint"/>
          <a:srcRect/>
          <a:stretch>
            <a:fillRect/>
          </a:stretch>
        </p:blipFill>
        <p:spPr>
          <a:xfrm>
            <a:off x="10799445" y="149860"/>
            <a:ext cx="1292860" cy="6496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false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false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true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false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false"/>
          </a:effectLst>
        </a:effectStyle>
        <a:effectStyle>
          <a:effectLst>
            <a:outerShdw blurRad="57150" dist="19050" dir="5400000" algn="ctr" rotWithShape="false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</a:theme>
</file>

<file path=docProps/app.xml><?xml version="1.0" encoding="utf-8"?>
<Properties xmlns:vt="http://schemas.openxmlformats.org/officeDocument/2006/docPropsVTypes" xmlns="http://schemas.openxmlformats.org/officeDocument/2006/extended-properties">
  <Application>Tencent office</Application>
</Properties>
</file>

<file path=docProps/core.xml><?xml version="1.0" encoding="utf-8"?>
<cp:coreProperties xmlns:xsi="http://www.w3.org/2001/XMLSchema-instance" xmlns:dcmitype="http://purl.org/dc/dcmitype/" xmlns:dcterms="http://purl.org/dc/terms/" xmlns:cp="http://schemas.openxmlformats.org/package/2006/metadata/core-properties" xmlns:dc="http://purl.org/dc/elements/1.1/">
  <dcterms:created xsi:type="dcterms:W3CDTF">2026-03-25T21:56:19Z</dcterms:created>
  <dcterms:modified xsi:type="dcterms:W3CDTF">2026-03-25T21:56:19Z</dcterms:modified>
</cp:coreProperties>
</file>